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96" r:id="rId12"/>
    <p:sldId id="287" r:id="rId13"/>
    <p:sldId id="297" r:id="rId14"/>
    <p:sldId id="289" r:id="rId15"/>
    <p:sldId id="290" r:id="rId16"/>
    <p:sldId id="291" r:id="rId17"/>
    <p:sldId id="292" r:id="rId18"/>
    <p:sldId id="298" r:id="rId19"/>
    <p:sldId id="299" r:id="rId20"/>
    <p:sldId id="29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EAB85E"/>
    <a:srgbClr val="352973"/>
    <a:srgbClr val="006699"/>
    <a:srgbClr val="808080"/>
    <a:srgbClr val="00344F"/>
    <a:srgbClr val="000000"/>
    <a:srgbClr val="2929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978" autoAdjust="0"/>
    <p:restoredTop sz="94660"/>
  </p:normalViewPr>
  <p:slideViewPr>
    <p:cSldViewPr>
      <p:cViewPr>
        <p:scale>
          <a:sx n="71" d="100"/>
          <a:sy n="71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60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B986B-6E78-4D6C-886C-69B5BBBFFF32}" type="datetimeFigureOut">
              <a:rPr lang="ru-RU" smtClean="0"/>
              <a:t>30.11.2008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D369B-6116-4FB7-A9F6-83787CF703F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428596" y="6477000"/>
            <a:ext cx="4400552" cy="38100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Кафедра БМТ1 МГТУ им. Н.Э.Баумана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5930900" y="6384925"/>
            <a:ext cx="2895600" cy="244475"/>
          </a:xfrm>
        </p:spPr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lvl1pPr>
          </a:lstStyle>
          <a:p>
            <a:r>
              <a:rPr lang="en-US" dirty="0" smtClean="0"/>
              <a:t>http://bmt1.ru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873375" y="4038600"/>
            <a:ext cx="5584825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 b="1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pic>
        <p:nvPicPr>
          <p:cNvPr id="8" name="Рисунок 7" descr="иероглиф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01024" y="5286388"/>
            <a:ext cx="1000132" cy="1000132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Кафедра БМТ1 МГТУ им. Н.Э.Баумана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http://bmt1.ru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62750" y="457200"/>
            <a:ext cx="207645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457200"/>
            <a:ext cx="607695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Кафедра БМТ1 МГТУ им. Н.Э.Баумана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http://bmt1.ru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69342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33400" y="1295400"/>
            <a:ext cx="8305800" cy="47244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4800" y="6553200"/>
            <a:ext cx="3695696" cy="30480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Кафедра БМТ1 МГТУ им. Н.Э.Баумана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http://bmt1.ru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Кафедра БМТ1 МГТУ им. Н.Э.Баумана</a:t>
            </a:r>
            <a:endParaRPr lang="en-US" dirty="0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http://bmt1.ru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Кафедра БМТ1 МГТУ им. Н.Э.Баумана</a:t>
            </a:r>
            <a:endParaRPr lang="en-US" dirty="0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http://bmt1.ru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4076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2500" y="1295400"/>
            <a:ext cx="4076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Кафедра БМТ1 МГТУ им. Н.Э.Баумана</a:t>
            </a:r>
            <a:endParaRPr lang="en-US" dirty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http://bmt1.ru</a:t>
            </a:r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2971800" y="65532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7C3078C-450C-4629-9509-BD0FAFEE4C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Кафедра БМТ1 МГТУ им. Н.Э.Баумана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929322" y="6357958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http://bmt1.ru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Кафедра БМТ1 МГТУ им. Н.Э.Баумана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2971800" y="65532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6D54A95-1172-481A-BE34-B2999FF5B5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2971800" y="65532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261896C-DF76-485D-8C13-F410302E6A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invGray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305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214282" y="6553200"/>
            <a:ext cx="405288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ru-RU" dirty="0" smtClean="0"/>
              <a:t>Кафедра БМТ1 МГТУ им. Н.Э.Баумана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5943600" y="63246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dirty="0" smtClean="0"/>
              <a:t>http://bmt1.ru</a:t>
            </a:r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1828800" y="457200"/>
            <a:ext cx="6934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pic>
        <p:nvPicPr>
          <p:cNvPr id="8" name="Рисунок 7" descr="иероглиф.jpg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001024" y="5286388"/>
            <a:ext cx="1000132" cy="1000132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8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143372" y="3000372"/>
            <a:ext cx="5791200" cy="1673233"/>
          </a:xfrm>
        </p:spPr>
        <p:txBody>
          <a:bodyPr/>
          <a:lstStyle/>
          <a:p>
            <a:r>
              <a:rPr lang="ru-RU" sz="2800" b="0" dirty="0" smtClean="0">
                <a:solidFill>
                  <a:srgbClr val="000000"/>
                </a:solidFill>
              </a:rPr>
              <a:t>АПК для проведения рефлексодиагностических исследований </a:t>
            </a:r>
            <a:br>
              <a:rPr lang="ru-RU" sz="2800" b="0" dirty="0" smtClean="0">
                <a:solidFill>
                  <a:srgbClr val="000000"/>
                </a:solidFill>
              </a:rPr>
            </a:br>
            <a:r>
              <a:rPr lang="en-US" sz="4400" b="0" dirty="0" smtClean="0">
                <a:solidFill>
                  <a:srgbClr val="000000"/>
                </a:solidFill>
              </a:rPr>
              <a:t>RD-Project</a:t>
            </a:r>
            <a:endParaRPr lang="en-US" sz="4400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143240" y="4929198"/>
            <a:ext cx="5584825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Архипов И.С. 		БМТ1-111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Мельникова Д.С. 	БМТ1-111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Дата 3"/>
          <p:cNvSpPr>
            <a:spLocks noGrp="1"/>
          </p:cNvSpPr>
          <p:nvPr>
            <p:ph type="dt" sz="half" idx="4294967295"/>
          </p:nvPr>
        </p:nvSpPr>
        <p:spPr>
          <a:xfrm>
            <a:off x="214282" y="6500858"/>
            <a:ext cx="5357850" cy="50004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Кафедра БМТ1 МГТУ им. Н.Э.Баумана</a:t>
            </a:r>
            <a:endParaRPr lang="en-US" dirty="0" smtClean="0"/>
          </a:p>
        </p:txBody>
      </p:sp>
      <p:sp>
        <p:nvSpPr>
          <p:cNvPr id="7" name="Нижний колонтитул 4"/>
          <p:cNvSpPr txBox="1">
            <a:spLocks/>
          </p:cNvSpPr>
          <p:nvPr/>
        </p:nvSpPr>
        <p:spPr>
          <a:xfrm>
            <a:off x="5943600" y="63246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http://bmt1.ru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Diagram</a:t>
            </a:r>
          </a:p>
        </p:txBody>
      </p:sp>
      <p:sp>
        <p:nvSpPr>
          <p:cNvPr id="80899" name="AutoShape 3"/>
          <p:cNvSpPr>
            <a:spLocks noChangeArrowheads="1"/>
          </p:cNvSpPr>
          <p:nvPr/>
        </p:nvSpPr>
        <p:spPr bwMode="gray">
          <a:xfrm>
            <a:off x="2693988" y="2849563"/>
            <a:ext cx="504825" cy="576262"/>
          </a:xfrm>
          <a:prstGeom prst="chevron">
            <a:avLst>
              <a:gd name="adj" fmla="val 52514"/>
            </a:avLst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900" name="AutoShape 4"/>
          <p:cNvSpPr>
            <a:spLocks noChangeArrowheads="1"/>
          </p:cNvSpPr>
          <p:nvPr/>
        </p:nvSpPr>
        <p:spPr bwMode="gray">
          <a:xfrm>
            <a:off x="5429250" y="2849563"/>
            <a:ext cx="504825" cy="576262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901" name="Oval 5"/>
          <p:cNvSpPr>
            <a:spLocks noChangeArrowheads="1"/>
          </p:cNvSpPr>
          <p:nvPr/>
        </p:nvSpPr>
        <p:spPr bwMode="gray">
          <a:xfrm>
            <a:off x="6005513" y="2057400"/>
            <a:ext cx="2160587" cy="2160588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0902" name="Oval 6"/>
          <p:cNvSpPr>
            <a:spLocks noChangeArrowheads="1"/>
          </p:cNvSpPr>
          <p:nvPr/>
        </p:nvSpPr>
        <p:spPr bwMode="gray">
          <a:xfrm>
            <a:off x="6005513" y="2057400"/>
            <a:ext cx="2160587" cy="2160588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0903" name="Oval 7"/>
          <p:cNvSpPr>
            <a:spLocks noChangeArrowheads="1"/>
          </p:cNvSpPr>
          <p:nvPr/>
        </p:nvSpPr>
        <p:spPr bwMode="gray">
          <a:xfrm>
            <a:off x="6146800" y="2198688"/>
            <a:ext cx="1878013" cy="1878012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0904" name="Oval 8"/>
          <p:cNvSpPr>
            <a:spLocks noChangeArrowheads="1"/>
          </p:cNvSpPr>
          <p:nvPr/>
        </p:nvSpPr>
        <p:spPr bwMode="gray">
          <a:xfrm>
            <a:off x="6178550" y="2209800"/>
            <a:ext cx="1878013" cy="1878013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0905" name="Oval 9"/>
          <p:cNvSpPr>
            <a:spLocks noChangeArrowheads="1"/>
          </p:cNvSpPr>
          <p:nvPr/>
        </p:nvSpPr>
        <p:spPr bwMode="gray">
          <a:xfrm>
            <a:off x="6248400" y="2292350"/>
            <a:ext cx="1690688" cy="1690688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0906" name="Oval 10"/>
          <p:cNvSpPr>
            <a:spLocks noChangeArrowheads="1"/>
          </p:cNvSpPr>
          <p:nvPr/>
        </p:nvSpPr>
        <p:spPr bwMode="gray">
          <a:xfrm>
            <a:off x="533400" y="2051050"/>
            <a:ext cx="2160588" cy="2160588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0907" name="Oval 11"/>
          <p:cNvSpPr>
            <a:spLocks noChangeArrowheads="1"/>
          </p:cNvSpPr>
          <p:nvPr/>
        </p:nvSpPr>
        <p:spPr bwMode="gray">
          <a:xfrm>
            <a:off x="533400" y="2051050"/>
            <a:ext cx="2160588" cy="2160588"/>
          </a:xfrm>
          <a:prstGeom prst="ellipse">
            <a:avLst/>
          </a:prstGeom>
          <a:gradFill rotWithShape="1">
            <a:gsLst>
              <a:gs pos="0">
                <a:schemeClr val="folHlink">
                  <a:alpha val="32001"/>
                </a:schemeClr>
              </a:gs>
              <a:gs pos="100000">
                <a:schemeClr val="fol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0908" name="Oval 12"/>
          <p:cNvSpPr>
            <a:spLocks noChangeArrowheads="1"/>
          </p:cNvSpPr>
          <p:nvPr/>
        </p:nvSpPr>
        <p:spPr bwMode="gray">
          <a:xfrm>
            <a:off x="674688" y="2192338"/>
            <a:ext cx="1878012" cy="1878012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0909" name="Oval 13"/>
          <p:cNvSpPr>
            <a:spLocks noChangeArrowheads="1"/>
          </p:cNvSpPr>
          <p:nvPr/>
        </p:nvSpPr>
        <p:spPr bwMode="gray">
          <a:xfrm>
            <a:off x="676275" y="2195513"/>
            <a:ext cx="1878013" cy="1878012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63529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0910" name="Oval 14"/>
          <p:cNvSpPr>
            <a:spLocks noChangeArrowheads="1"/>
          </p:cNvSpPr>
          <p:nvPr/>
        </p:nvSpPr>
        <p:spPr bwMode="gray">
          <a:xfrm>
            <a:off x="768350" y="2286000"/>
            <a:ext cx="1690688" cy="1690688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80911" name="Group 15"/>
          <p:cNvGrpSpPr>
            <a:grpSpLocks/>
          </p:cNvGrpSpPr>
          <p:nvPr/>
        </p:nvGrpSpPr>
        <p:grpSpPr bwMode="auto">
          <a:xfrm>
            <a:off x="795338" y="2311400"/>
            <a:ext cx="1636712" cy="1636713"/>
            <a:chOff x="4166" y="1706"/>
            <a:chExt cx="1252" cy="1252"/>
          </a:xfrm>
        </p:grpSpPr>
        <p:sp>
          <p:nvSpPr>
            <p:cNvPr id="80912" name="Oval 16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0913" name="Oval 17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0914" name="Oval 18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0915" name="Oval 19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80916" name="Oval 20"/>
          <p:cNvSpPr>
            <a:spLocks noChangeArrowheads="1"/>
          </p:cNvSpPr>
          <p:nvPr/>
        </p:nvSpPr>
        <p:spPr bwMode="gray">
          <a:xfrm>
            <a:off x="3270250" y="2057400"/>
            <a:ext cx="2160588" cy="2160588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0917" name="Oval 21"/>
          <p:cNvSpPr>
            <a:spLocks noChangeArrowheads="1"/>
          </p:cNvSpPr>
          <p:nvPr/>
        </p:nvSpPr>
        <p:spPr bwMode="gray">
          <a:xfrm>
            <a:off x="3270250" y="2057400"/>
            <a:ext cx="2160588" cy="2160588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0918" name="Oval 22"/>
          <p:cNvSpPr>
            <a:spLocks noChangeArrowheads="1"/>
          </p:cNvSpPr>
          <p:nvPr/>
        </p:nvSpPr>
        <p:spPr bwMode="gray">
          <a:xfrm>
            <a:off x="3411538" y="2198688"/>
            <a:ext cx="1878012" cy="1878012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0919" name="Oval 23"/>
          <p:cNvSpPr>
            <a:spLocks noChangeArrowheads="1"/>
          </p:cNvSpPr>
          <p:nvPr/>
        </p:nvSpPr>
        <p:spPr bwMode="gray">
          <a:xfrm>
            <a:off x="3413125" y="2201863"/>
            <a:ext cx="1878013" cy="1878012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0920" name="Oval 24"/>
          <p:cNvSpPr>
            <a:spLocks noChangeArrowheads="1"/>
          </p:cNvSpPr>
          <p:nvPr/>
        </p:nvSpPr>
        <p:spPr bwMode="gray">
          <a:xfrm>
            <a:off x="3505200" y="2292350"/>
            <a:ext cx="1690688" cy="1690688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80921" name="Group 25"/>
          <p:cNvGrpSpPr>
            <a:grpSpLocks/>
          </p:cNvGrpSpPr>
          <p:nvPr/>
        </p:nvGrpSpPr>
        <p:grpSpPr bwMode="auto">
          <a:xfrm>
            <a:off x="3532188" y="2311400"/>
            <a:ext cx="1636712" cy="1636713"/>
            <a:chOff x="4166" y="1706"/>
            <a:chExt cx="1252" cy="1252"/>
          </a:xfrm>
        </p:grpSpPr>
        <p:sp>
          <p:nvSpPr>
            <p:cNvPr id="80922" name="Oval 26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0923" name="Oval 27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0924" name="Oval 28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0925" name="Oval 29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grpSp>
        <p:nvGrpSpPr>
          <p:cNvPr id="80926" name="Group 30"/>
          <p:cNvGrpSpPr>
            <a:grpSpLocks/>
          </p:cNvGrpSpPr>
          <p:nvPr/>
        </p:nvGrpSpPr>
        <p:grpSpPr bwMode="auto">
          <a:xfrm>
            <a:off x="6278563" y="2311400"/>
            <a:ext cx="1636712" cy="1636713"/>
            <a:chOff x="4166" y="1706"/>
            <a:chExt cx="1252" cy="1252"/>
          </a:xfrm>
        </p:grpSpPr>
        <p:sp>
          <p:nvSpPr>
            <p:cNvPr id="80927" name="Oval 31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0928" name="Oval 32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0929" name="Oval 33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0930" name="Oval 34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80931" name="AutoShape 35"/>
          <p:cNvSpPr>
            <a:spLocks noChangeArrowheads="1"/>
          </p:cNvSpPr>
          <p:nvPr/>
        </p:nvSpPr>
        <p:spPr bwMode="black">
          <a:xfrm>
            <a:off x="582613" y="4589463"/>
            <a:ext cx="2057400" cy="51593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Add Your Text</a:t>
            </a:r>
          </a:p>
        </p:txBody>
      </p:sp>
      <p:sp>
        <p:nvSpPr>
          <p:cNvPr id="80932" name="AutoShape 36"/>
          <p:cNvSpPr>
            <a:spLocks noChangeArrowheads="1"/>
          </p:cNvSpPr>
          <p:nvPr/>
        </p:nvSpPr>
        <p:spPr bwMode="black">
          <a:xfrm>
            <a:off x="3316288" y="4589463"/>
            <a:ext cx="2057400" cy="51593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Add Your Text</a:t>
            </a:r>
          </a:p>
        </p:txBody>
      </p:sp>
      <p:sp>
        <p:nvSpPr>
          <p:cNvPr id="80933" name="AutoShape 37"/>
          <p:cNvSpPr>
            <a:spLocks noChangeArrowheads="1"/>
          </p:cNvSpPr>
          <p:nvPr/>
        </p:nvSpPr>
        <p:spPr bwMode="black">
          <a:xfrm>
            <a:off x="6069013" y="4589463"/>
            <a:ext cx="2057400" cy="51593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Add Your Text</a:t>
            </a:r>
          </a:p>
        </p:txBody>
      </p:sp>
      <p:sp>
        <p:nvSpPr>
          <p:cNvPr id="80934" name="Text Box 38"/>
          <p:cNvSpPr txBox="1">
            <a:spLocks noChangeArrowheads="1"/>
          </p:cNvSpPr>
          <p:nvPr/>
        </p:nvSpPr>
        <p:spPr bwMode="gray">
          <a:xfrm>
            <a:off x="1228725" y="2916238"/>
            <a:ext cx="7762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Text</a:t>
            </a:r>
          </a:p>
        </p:txBody>
      </p:sp>
      <p:sp>
        <p:nvSpPr>
          <p:cNvPr id="80935" name="Text Box 39"/>
          <p:cNvSpPr txBox="1">
            <a:spLocks noChangeArrowheads="1"/>
          </p:cNvSpPr>
          <p:nvPr/>
        </p:nvSpPr>
        <p:spPr bwMode="gray">
          <a:xfrm>
            <a:off x="3971925" y="2916238"/>
            <a:ext cx="7762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Text</a:t>
            </a:r>
          </a:p>
        </p:txBody>
      </p:sp>
      <p:sp>
        <p:nvSpPr>
          <p:cNvPr id="80936" name="Text Box 40"/>
          <p:cNvSpPr txBox="1">
            <a:spLocks noChangeArrowheads="1"/>
          </p:cNvSpPr>
          <p:nvPr/>
        </p:nvSpPr>
        <p:spPr bwMode="gray">
          <a:xfrm>
            <a:off x="6715125" y="2916238"/>
            <a:ext cx="7762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Text</a:t>
            </a:r>
          </a:p>
        </p:txBody>
      </p:sp>
      <p:sp>
        <p:nvSpPr>
          <p:cNvPr id="43" name="Дата 3"/>
          <p:cNvSpPr>
            <a:spLocks noGrp="1"/>
          </p:cNvSpPr>
          <p:nvPr>
            <p:ph type="dt" sz="half" idx="4294967295"/>
          </p:nvPr>
        </p:nvSpPr>
        <p:spPr>
          <a:xfrm>
            <a:off x="214282" y="6500858"/>
            <a:ext cx="5357850" cy="50004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Кафедра БМТ1 МГТУ им. Н.Э.Баумана</a:t>
            </a:r>
            <a:endParaRPr lang="en-US" dirty="0" smtClean="0"/>
          </a:p>
        </p:txBody>
      </p:sp>
      <p:sp>
        <p:nvSpPr>
          <p:cNvPr id="44" name="Нижний колонтитул 4"/>
          <p:cNvSpPr txBox="1">
            <a:spLocks/>
          </p:cNvSpPr>
          <p:nvPr/>
        </p:nvSpPr>
        <p:spPr>
          <a:xfrm>
            <a:off x="5943600" y="63246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http://bmt1.ru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Diagram</a:t>
            </a:r>
          </a:p>
        </p:txBody>
      </p:sp>
      <p:sp>
        <p:nvSpPr>
          <p:cNvPr id="92163" name="Freeform 3"/>
          <p:cNvSpPr>
            <a:spLocks noEditPoints="1"/>
          </p:cNvSpPr>
          <p:nvPr/>
        </p:nvSpPr>
        <p:spPr bwMode="gray">
          <a:xfrm>
            <a:off x="1371600" y="1752600"/>
            <a:ext cx="5943600" cy="4038600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hlink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>
            <a:outerShdw dist="206741" dir="8249373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92192" name="Text Box 32"/>
          <p:cNvSpPr txBox="1">
            <a:spLocks noChangeArrowheads="1"/>
          </p:cNvSpPr>
          <p:nvPr/>
        </p:nvSpPr>
        <p:spPr bwMode="auto">
          <a:xfrm>
            <a:off x="6019800" y="3352800"/>
            <a:ext cx="2514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Add Your Title</a:t>
            </a:r>
            <a:endParaRPr lang="en-US" sz="2800"/>
          </a:p>
        </p:txBody>
      </p:sp>
      <p:sp>
        <p:nvSpPr>
          <p:cNvPr id="92194" name="Oval 34"/>
          <p:cNvSpPr>
            <a:spLocks noChangeArrowheads="1"/>
          </p:cNvSpPr>
          <p:nvPr/>
        </p:nvSpPr>
        <p:spPr bwMode="gray">
          <a:xfrm rot="-723406">
            <a:off x="3290888" y="4806950"/>
            <a:ext cx="1438275" cy="66675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95" name="Oval 35"/>
          <p:cNvSpPr>
            <a:spLocks noChangeArrowheads="1"/>
          </p:cNvSpPr>
          <p:nvPr/>
        </p:nvSpPr>
        <p:spPr bwMode="gray">
          <a:xfrm>
            <a:off x="3222625" y="3587750"/>
            <a:ext cx="1704975" cy="17065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92196" name="Oval 36"/>
          <p:cNvSpPr>
            <a:spLocks noChangeArrowheads="1"/>
          </p:cNvSpPr>
          <p:nvPr/>
        </p:nvSpPr>
        <p:spPr bwMode="gray">
          <a:xfrm>
            <a:off x="3243263" y="3597275"/>
            <a:ext cx="1665287" cy="166370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92197" name="Oval 37"/>
          <p:cNvSpPr>
            <a:spLocks noChangeArrowheads="1"/>
          </p:cNvSpPr>
          <p:nvPr/>
        </p:nvSpPr>
        <p:spPr bwMode="gray">
          <a:xfrm>
            <a:off x="3260725" y="3613150"/>
            <a:ext cx="1584325" cy="155575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92198" name="Oval 38"/>
          <p:cNvSpPr>
            <a:spLocks noChangeArrowheads="1"/>
          </p:cNvSpPr>
          <p:nvPr/>
        </p:nvSpPr>
        <p:spPr bwMode="gray">
          <a:xfrm>
            <a:off x="3352800" y="3657600"/>
            <a:ext cx="1409700" cy="12620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92199" name="Text Box 39"/>
          <p:cNvSpPr txBox="1">
            <a:spLocks noChangeArrowheads="1"/>
          </p:cNvSpPr>
          <p:nvPr/>
        </p:nvSpPr>
        <p:spPr bwMode="gray">
          <a:xfrm>
            <a:off x="3638550" y="4214813"/>
            <a:ext cx="8763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000000"/>
                </a:solidFill>
              </a:rPr>
              <a:t>Text</a:t>
            </a:r>
            <a:endParaRPr lang="en-US"/>
          </a:p>
        </p:txBody>
      </p:sp>
      <p:sp>
        <p:nvSpPr>
          <p:cNvPr id="92200" name="Oval 40"/>
          <p:cNvSpPr>
            <a:spLocks noChangeArrowheads="1"/>
          </p:cNvSpPr>
          <p:nvPr/>
        </p:nvSpPr>
        <p:spPr bwMode="gray">
          <a:xfrm rot="-772996">
            <a:off x="1462088" y="4197350"/>
            <a:ext cx="1133475" cy="60960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2201" name="Group 41"/>
          <p:cNvGrpSpPr>
            <a:grpSpLocks/>
          </p:cNvGrpSpPr>
          <p:nvPr/>
        </p:nvGrpSpPr>
        <p:grpSpPr bwMode="auto">
          <a:xfrm>
            <a:off x="1385888" y="3206750"/>
            <a:ext cx="1371600" cy="1441450"/>
            <a:chOff x="732" y="2112"/>
            <a:chExt cx="842" cy="860"/>
          </a:xfrm>
        </p:grpSpPr>
        <p:sp>
          <p:nvSpPr>
            <p:cNvPr id="92202" name="Oval 42"/>
            <p:cNvSpPr>
              <a:spLocks noChangeArrowheads="1"/>
            </p:cNvSpPr>
            <p:nvPr/>
          </p:nvSpPr>
          <p:spPr bwMode="gray">
            <a:xfrm>
              <a:off x="732" y="2112"/>
              <a:ext cx="842" cy="86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2203" name="Oval 43"/>
            <p:cNvSpPr>
              <a:spLocks noChangeArrowheads="1"/>
            </p:cNvSpPr>
            <p:nvPr/>
          </p:nvSpPr>
          <p:spPr bwMode="gray">
            <a:xfrm>
              <a:off x="743" y="2117"/>
              <a:ext cx="821" cy="83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2204" name="Oval 44"/>
            <p:cNvSpPr>
              <a:spLocks noChangeArrowheads="1"/>
            </p:cNvSpPr>
            <p:nvPr/>
          </p:nvSpPr>
          <p:spPr bwMode="gray">
            <a:xfrm>
              <a:off x="751" y="2125"/>
              <a:ext cx="781" cy="78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2205" name="Oval 45"/>
            <p:cNvSpPr>
              <a:spLocks noChangeArrowheads="1"/>
            </p:cNvSpPr>
            <p:nvPr/>
          </p:nvSpPr>
          <p:spPr bwMode="gray">
            <a:xfrm>
              <a:off x="795" y="2147"/>
              <a:ext cx="695" cy="63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2206" name="Text Box 46"/>
            <p:cNvSpPr txBox="1">
              <a:spLocks noChangeArrowheads="1"/>
            </p:cNvSpPr>
            <p:nvPr/>
          </p:nvSpPr>
          <p:spPr bwMode="gray">
            <a:xfrm>
              <a:off x="904" y="2414"/>
              <a:ext cx="476" cy="2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Text</a:t>
              </a:r>
              <a:endParaRPr lang="en-US"/>
            </a:p>
          </p:txBody>
        </p:sp>
      </p:grpSp>
      <p:sp>
        <p:nvSpPr>
          <p:cNvPr id="92207" name="Oval 47"/>
          <p:cNvSpPr>
            <a:spLocks noChangeArrowheads="1"/>
          </p:cNvSpPr>
          <p:nvPr/>
        </p:nvSpPr>
        <p:spPr bwMode="gray">
          <a:xfrm>
            <a:off x="1338263" y="2441575"/>
            <a:ext cx="914400" cy="53340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08" name="Oval 48"/>
          <p:cNvSpPr>
            <a:spLocks noChangeArrowheads="1"/>
          </p:cNvSpPr>
          <p:nvPr/>
        </p:nvSpPr>
        <p:spPr bwMode="gray">
          <a:xfrm>
            <a:off x="1414463" y="1835150"/>
            <a:ext cx="1023937" cy="10239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92209" name="Oval 49"/>
          <p:cNvSpPr>
            <a:spLocks noChangeArrowheads="1"/>
          </p:cNvSpPr>
          <p:nvPr/>
        </p:nvSpPr>
        <p:spPr bwMode="gray">
          <a:xfrm>
            <a:off x="1427163" y="1839913"/>
            <a:ext cx="1000125" cy="1000125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92210" name="Oval 50"/>
          <p:cNvSpPr>
            <a:spLocks noChangeArrowheads="1"/>
          </p:cNvSpPr>
          <p:nvPr/>
        </p:nvSpPr>
        <p:spPr bwMode="gray">
          <a:xfrm>
            <a:off x="1438275" y="1851025"/>
            <a:ext cx="950913" cy="93345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92211" name="Oval 51"/>
          <p:cNvSpPr>
            <a:spLocks noChangeArrowheads="1"/>
          </p:cNvSpPr>
          <p:nvPr/>
        </p:nvSpPr>
        <p:spPr bwMode="gray">
          <a:xfrm>
            <a:off x="1492250" y="1876425"/>
            <a:ext cx="847725" cy="7572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92212" name="Text Box 52"/>
          <p:cNvSpPr txBox="1">
            <a:spLocks noChangeArrowheads="1"/>
          </p:cNvSpPr>
          <p:nvPr/>
        </p:nvSpPr>
        <p:spPr bwMode="gray">
          <a:xfrm>
            <a:off x="1609725" y="2184400"/>
            <a:ext cx="6540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0000"/>
                </a:solidFill>
              </a:rPr>
              <a:t>Text</a:t>
            </a:r>
            <a:endParaRPr lang="en-US"/>
          </a:p>
        </p:txBody>
      </p:sp>
      <p:sp>
        <p:nvSpPr>
          <p:cNvPr id="92213" name="Oval 53"/>
          <p:cNvSpPr>
            <a:spLocks noChangeArrowheads="1"/>
          </p:cNvSpPr>
          <p:nvPr/>
        </p:nvSpPr>
        <p:spPr bwMode="gray">
          <a:xfrm>
            <a:off x="2605088" y="1911350"/>
            <a:ext cx="685800" cy="22860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14" name="Oval 54"/>
          <p:cNvSpPr>
            <a:spLocks noChangeArrowheads="1"/>
          </p:cNvSpPr>
          <p:nvPr/>
        </p:nvSpPr>
        <p:spPr bwMode="gray">
          <a:xfrm>
            <a:off x="2727325" y="1377950"/>
            <a:ext cx="682625" cy="682625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92215" name="Oval 55"/>
          <p:cNvSpPr>
            <a:spLocks noChangeArrowheads="1"/>
          </p:cNvSpPr>
          <p:nvPr/>
        </p:nvSpPr>
        <p:spPr bwMode="gray">
          <a:xfrm>
            <a:off x="2736850" y="1381125"/>
            <a:ext cx="665163" cy="66675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92216" name="Oval 56"/>
          <p:cNvSpPr>
            <a:spLocks noChangeArrowheads="1"/>
          </p:cNvSpPr>
          <p:nvPr/>
        </p:nvSpPr>
        <p:spPr bwMode="gray">
          <a:xfrm>
            <a:off x="2743200" y="1387475"/>
            <a:ext cx="633413" cy="62230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92217" name="Oval 57"/>
          <p:cNvSpPr>
            <a:spLocks noChangeArrowheads="1"/>
          </p:cNvSpPr>
          <p:nvPr/>
        </p:nvSpPr>
        <p:spPr bwMode="gray">
          <a:xfrm>
            <a:off x="2779713" y="1406525"/>
            <a:ext cx="563562" cy="5032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92218" name="Text Box 58"/>
          <p:cNvSpPr txBox="1">
            <a:spLocks noChangeArrowheads="1"/>
          </p:cNvSpPr>
          <p:nvPr/>
        </p:nvSpPr>
        <p:spPr bwMode="gray">
          <a:xfrm>
            <a:off x="2797175" y="1601788"/>
            <a:ext cx="54768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Text</a:t>
            </a:r>
            <a:endParaRPr lang="en-US"/>
          </a:p>
        </p:txBody>
      </p:sp>
      <p:sp>
        <p:nvSpPr>
          <p:cNvPr id="32" name="Дата 3"/>
          <p:cNvSpPr>
            <a:spLocks noGrp="1"/>
          </p:cNvSpPr>
          <p:nvPr>
            <p:ph type="dt" sz="half" idx="4294967295"/>
          </p:nvPr>
        </p:nvSpPr>
        <p:spPr>
          <a:xfrm>
            <a:off x="214282" y="6500858"/>
            <a:ext cx="5357850" cy="50004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Кафедра БМТ1 МГТУ им. Н.Э.Баумана</a:t>
            </a:r>
            <a:endParaRPr lang="en-US" dirty="0" smtClean="0"/>
          </a:p>
        </p:txBody>
      </p:sp>
      <p:sp>
        <p:nvSpPr>
          <p:cNvPr id="33" name="Нижний колонтитул 4"/>
          <p:cNvSpPr txBox="1">
            <a:spLocks/>
          </p:cNvSpPr>
          <p:nvPr/>
        </p:nvSpPr>
        <p:spPr>
          <a:xfrm>
            <a:off x="5943600" y="63246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http://bmt1.ru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Diagram</a:t>
            </a:r>
          </a:p>
        </p:txBody>
      </p:sp>
      <p:sp>
        <p:nvSpPr>
          <p:cNvPr id="82947" name="AutoShape 3"/>
          <p:cNvSpPr>
            <a:spLocks noChangeArrowheads="1"/>
          </p:cNvSpPr>
          <p:nvPr/>
        </p:nvSpPr>
        <p:spPr bwMode="gray">
          <a:xfrm rot="39573186">
            <a:off x="4666456" y="245824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0196"/>
                  <a:invGamma/>
                </a:scheme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948" name="AutoShape 4"/>
          <p:cNvSpPr>
            <a:spLocks noChangeArrowheads="1"/>
          </p:cNvSpPr>
          <p:nvPr/>
        </p:nvSpPr>
        <p:spPr bwMode="gray">
          <a:xfrm rot="3465783">
            <a:off x="4666457" y="4622006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0196"/>
                  <a:invGamma/>
                </a:scheme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949" name="AutoShape 5"/>
          <p:cNvSpPr>
            <a:spLocks noChangeArrowheads="1"/>
          </p:cNvSpPr>
          <p:nvPr/>
        </p:nvSpPr>
        <p:spPr bwMode="gray">
          <a:xfrm rot="35969022">
            <a:off x="3447256" y="253444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0196"/>
                  <a:invGamma/>
                </a:scheme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950" name="AutoShape 6"/>
          <p:cNvSpPr>
            <a:spLocks noChangeArrowheads="1"/>
          </p:cNvSpPr>
          <p:nvPr/>
        </p:nvSpPr>
        <p:spPr bwMode="gray">
          <a:xfrm rot="7535209">
            <a:off x="3409156" y="4588669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0196"/>
                  <a:invGamma/>
                </a:scheme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951" name="AutoShape 7"/>
          <p:cNvSpPr>
            <a:spLocks noChangeArrowheads="1"/>
          </p:cNvSpPr>
          <p:nvPr/>
        </p:nvSpPr>
        <p:spPr bwMode="gray">
          <a:xfrm>
            <a:off x="5245100" y="3586163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0196"/>
                  <a:invGamma/>
                </a:scheme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952" name="AutoShape 8"/>
          <p:cNvSpPr>
            <a:spLocks noChangeArrowheads="1"/>
          </p:cNvSpPr>
          <p:nvPr/>
        </p:nvSpPr>
        <p:spPr bwMode="gray">
          <a:xfrm rot="-10800000">
            <a:off x="2835275" y="3579813"/>
            <a:ext cx="863600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0196"/>
                  <a:invGamma/>
                </a:scheme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953" name="Oval 9"/>
          <p:cNvSpPr>
            <a:spLocks noChangeArrowheads="1"/>
          </p:cNvSpPr>
          <p:nvPr/>
        </p:nvSpPr>
        <p:spPr bwMode="gray">
          <a:xfrm>
            <a:off x="2581275" y="1817688"/>
            <a:ext cx="3743325" cy="3744912"/>
          </a:xfrm>
          <a:prstGeom prst="ellipse">
            <a:avLst/>
          </a:prstGeom>
          <a:noFill/>
          <a:ln w="38100" algn="ctr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82954" name="Group 10"/>
          <p:cNvGrpSpPr>
            <a:grpSpLocks/>
          </p:cNvGrpSpPr>
          <p:nvPr/>
        </p:nvGrpSpPr>
        <p:grpSpPr bwMode="auto">
          <a:xfrm>
            <a:off x="3317875" y="1876425"/>
            <a:ext cx="360363" cy="360363"/>
            <a:chOff x="1973" y="1706"/>
            <a:chExt cx="227" cy="227"/>
          </a:xfrm>
        </p:grpSpPr>
        <p:sp>
          <p:nvSpPr>
            <p:cNvPr id="82955" name="Oval 11"/>
            <p:cNvSpPr>
              <a:spLocks noChangeArrowheads="1"/>
            </p:cNvSpPr>
            <p:nvPr/>
          </p:nvSpPr>
          <p:spPr bwMode="gray">
            <a:xfrm>
              <a:off x="1973" y="1706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956" name="Oval 12"/>
            <p:cNvSpPr>
              <a:spLocks noChangeArrowheads="1"/>
            </p:cNvSpPr>
            <p:nvPr/>
          </p:nvSpPr>
          <p:spPr bwMode="gray">
            <a:xfrm>
              <a:off x="1983" y="1725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2957" name="Group 13"/>
          <p:cNvGrpSpPr>
            <a:grpSpLocks/>
          </p:cNvGrpSpPr>
          <p:nvPr/>
        </p:nvGrpSpPr>
        <p:grpSpPr bwMode="auto">
          <a:xfrm>
            <a:off x="2373313" y="3532188"/>
            <a:ext cx="360362" cy="360362"/>
            <a:chOff x="1565" y="2659"/>
            <a:chExt cx="227" cy="227"/>
          </a:xfrm>
        </p:grpSpPr>
        <p:sp>
          <p:nvSpPr>
            <p:cNvPr id="82958" name="Oval 14"/>
            <p:cNvSpPr>
              <a:spLocks noChangeArrowheads="1"/>
            </p:cNvSpPr>
            <p:nvPr/>
          </p:nvSpPr>
          <p:spPr bwMode="gray">
            <a:xfrm>
              <a:off x="1565" y="2659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959" name="Oval 15"/>
            <p:cNvSpPr>
              <a:spLocks noChangeArrowheads="1"/>
            </p:cNvSpPr>
            <p:nvPr/>
          </p:nvSpPr>
          <p:spPr bwMode="gray">
            <a:xfrm>
              <a:off x="1575" y="2678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2960" name="Group 16"/>
          <p:cNvGrpSpPr>
            <a:grpSpLocks/>
          </p:cNvGrpSpPr>
          <p:nvPr/>
        </p:nvGrpSpPr>
        <p:grpSpPr bwMode="auto">
          <a:xfrm>
            <a:off x="3236913" y="5075238"/>
            <a:ext cx="360362" cy="360362"/>
            <a:chOff x="2109" y="3612"/>
            <a:chExt cx="227" cy="227"/>
          </a:xfrm>
        </p:grpSpPr>
        <p:sp>
          <p:nvSpPr>
            <p:cNvPr id="82961" name="Oval 17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962" name="Oval 18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2963" name="Group 19"/>
          <p:cNvGrpSpPr>
            <a:grpSpLocks/>
          </p:cNvGrpSpPr>
          <p:nvPr/>
        </p:nvGrpSpPr>
        <p:grpSpPr bwMode="auto">
          <a:xfrm>
            <a:off x="5167313" y="1855788"/>
            <a:ext cx="360362" cy="360362"/>
            <a:chOff x="3470" y="1706"/>
            <a:chExt cx="227" cy="227"/>
          </a:xfrm>
        </p:grpSpPr>
        <p:sp>
          <p:nvSpPr>
            <p:cNvPr id="82964" name="Oval 20"/>
            <p:cNvSpPr>
              <a:spLocks noChangeArrowheads="1"/>
            </p:cNvSpPr>
            <p:nvPr/>
          </p:nvSpPr>
          <p:spPr bwMode="gray">
            <a:xfrm>
              <a:off x="3470" y="1706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965" name="Oval 21"/>
            <p:cNvSpPr>
              <a:spLocks noChangeArrowheads="1"/>
            </p:cNvSpPr>
            <p:nvPr/>
          </p:nvSpPr>
          <p:spPr bwMode="gray">
            <a:xfrm>
              <a:off x="3480" y="1725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2966" name="Group 22"/>
          <p:cNvGrpSpPr>
            <a:grpSpLocks/>
          </p:cNvGrpSpPr>
          <p:nvPr/>
        </p:nvGrpSpPr>
        <p:grpSpPr bwMode="auto">
          <a:xfrm>
            <a:off x="6116638" y="3532188"/>
            <a:ext cx="360362" cy="360362"/>
            <a:chOff x="3923" y="2659"/>
            <a:chExt cx="227" cy="227"/>
          </a:xfrm>
        </p:grpSpPr>
        <p:sp>
          <p:nvSpPr>
            <p:cNvPr id="82967" name="Oval 23"/>
            <p:cNvSpPr>
              <a:spLocks noChangeArrowheads="1"/>
            </p:cNvSpPr>
            <p:nvPr/>
          </p:nvSpPr>
          <p:spPr bwMode="gray">
            <a:xfrm>
              <a:off x="3923" y="2659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968" name="Oval 24"/>
            <p:cNvSpPr>
              <a:spLocks noChangeArrowheads="1"/>
            </p:cNvSpPr>
            <p:nvPr/>
          </p:nvSpPr>
          <p:spPr bwMode="gray">
            <a:xfrm>
              <a:off x="3933" y="2678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2969" name="Group 25"/>
          <p:cNvGrpSpPr>
            <a:grpSpLocks/>
          </p:cNvGrpSpPr>
          <p:nvPr/>
        </p:nvGrpSpPr>
        <p:grpSpPr bwMode="auto">
          <a:xfrm>
            <a:off x="5222875" y="5132388"/>
            <a:ext cx="360363" cy="360362"/>
            <a:chOff x="3515" y="3521"/>
            <a:chExt cx="227" cy="227"/>
          </a:xfrm>
        </p:grpSpPr>
        <p:sp>
          <p:nvSpPr>
            <p:cNvPr id="82970" name="Oval 26"/>
            <p:cNvSpPr>
              <a:spLocks noChangeArrowheads="1"/>
            </p:cNvSpPr>
            <p:nvPr/>
          </p:nvSpPr>
          <p:spPr bwMode="gray">
            <a:xfrm>
              <a:off x="3515" y="3521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971" name="Oval 27"/>
            <p:cNvSpPr>
              <a:spLocks noChangeArrowheads="1"/>
            </p:cNvSpPr>
            <p:nvPr/>
          </p:nvSpPr>
          <p:spPr bwMode="gray">
            <a:xfrm>
              <a:off x="3525" y="3540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972" name="Oval 28"/>
          <p:cNvSpPr>
            <a:spLocks noChangeArrowheads="1"/>
          </p:cNvSpPr>
          <p:nvPr/>
        </p:nvSpPr>
        <p:spPr bwMode="gray">
          <a:xfrm>
            <a:off x="3513138" y="2770188"/>
            <a:ext cx="1944687" cy="19446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973" name="Oval 29"/>
          <p:cNvSpPr>
            <a:spLocks noChangeArrowheads="1"/>
          </p:cNvSpPr>
          <p:nvPr/>
        </p:nvSpPr>
        <p:spPr bwMode="gray">
          <a:xfrm>
            <a:off x="3724275" y="2981325"/>
            <a:ext cx="1522413" cy="1522413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2974" name="Oval 30"/>
          <p:cNvSpPr>
            <a:spLocks noChangeArrowheads="1"/>
          </p:cNvSpPr>
          <p:nvPr/>
        </p:nvSpPr>
        <p:spPr bwMode="gray">
          <a:xfrm>
            <a:off x="3746500" y="3000375"/>
            <a:ext cx="1471613" cy="147320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2975" name="Oval 31"/>
          <p:cNvSpPr>
            <a:spLocks noChangeArrowheads="1"/>
          </p:cNvSpPr>
          <p:nvPr/>
        </p:nvSpPr>
        <p:spPr bwMode="gray">
          <a:xfrm>
            <a:off x="3763963" y="3009900"/>
            <a:ext cx="1438275" cy="143510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2976" name="Oval 32"/>
          <p:cNvSpPr>
            <a:spLocks noChangeArrowheads="1"/>
          </p:cNvSpPr>
          <p:nvPr/>
        </p:nvSpPr>
        <p:spPr bwMode="gray">
          <a:xfrm>
            <a:off x="3779838" y="3024188"/>
            <a:ext cx="1366837" cy="1341437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2977" name="Oval 33"/>
          <p:cNvSpPr>
            <a:spLocks noChangeArrowheads="1"/>
          </p:cNvSpPr>
          <p:nvPr/>
        </p:nvSpPr>
        <p:spPr bwMode="gray">
          <a:xfrm>
            <a:off x="3860800" y="3060700"/>
            <a:ext cx="1214438" cy="109061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2978" name="Text Box 34"/>
          <p:cNvSpPr txBox="1">
            <a:spLocks noChangeArrowheads="1"/>
          </p:cNvSpPr>
          <p:nvPr/>
        </p:nvSpPr>
        <p:spPr bwMode="gray">
          <a:xfrm>
            <a:off x="4051300" y="3470275"/>
            <a:ext cx="8572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bg1"/>
                </a:solidFill>
              </a:rPr>
              <a:t>Title</a:t>
            </a:r>
          </a:p>
        </p:txBody>
      </p:sp>
      <p:sp>
        <p:nvSpPr>
          <p:cNvPr id="82979" name="Text Box 35"/>
          <p:cNvSpPr txBox="1">
            <a:spLocks noChangeArrowheads="1"/>
          </p:cNvSpPr>
          <p:nvPr/>
        </p:nvSpPr>
        <p:spPr bwMode="black">
          <a:xfrm>
            <a:off x="5603875" y="1803400"/>
            <a:ext cx="14827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Add Your Text</a:t>
            </a:r>
          </a:p>
        </p:txBody>
      </p:sp>
      <p:sp>
        <p:nvSpPr>
          <p:cNvPr id="82980" name="Text Box 36"/>
          <p:cNvSpPr txBox="1">
            <a:spLocks noChangeArrowheads="1"/>
          </p:cNvSpPr>
          <p:nvPr/>
        </p:nvSpPr>
        <p:spPr bwMode="black">
          <a:xfrm>
            <a:off x="1803400" y="1803400"/>
            <a:ext cx="14827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/>
              <a:t>Add Your Text</a:t>
            </a:r>
          </a:p>
        </p:txBody>
      </p:sp>
      <p:sp>
        <p:nvSpPr>
          <p:cNvPr id="82981" name="Text Box 37"/>
          <p:cNvSpPr txBox="1">
            <a:spLocks noChangeArrowheads="1"/>
          </p:cNvSpPr>
          <p:nvPr/>
        </p:nvSpPr>
        <p:spPr bwMode="black">
          <a:xfrm>
            <a:off x="6518275" y="3556000"/>
            <a:ext cx="14827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Add Your Text</a:t>
            </a:r>
          </a:p>
        </p:txBody>
      </p:sp>
      <p:sp>
        <p:nvSpPr>
          <p:cNvPr id="82982" name="Text Box 38"/>
          <p:cNvSpPr txBox="1">
            <a:spLocks noChangeArrowheads="1"/>
          </p:cNvSpPr>
          <p:nvPr/>
        </p:nvSpPr>
        <p:spPr bwMode="black">
          <a:xfrm>
            <a:off x="5603875" y="5156200"/>
            <a:ext cx="14827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Add Your Text</a:t>
            </a:r>
          </a:p>
        </p:txBody>
      </p:sp>
      <p:sp>
        <p:nvSpPr>
          <p:cNvPr id="82983" name="Text Box 39"/>
          <p:cNvSpPr txBox="1">
            <a:spLocks noChangeArrowheads="1"/>
          </p:cNvSpPr>
          <p:nvPr/>
        </p:nvSpPr>
        <p:spPr bwMode="auto">
          <a:xfrm>
            <a:off x="889000" y="3556000"/>
            <a:ext cx="14827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/>
              <a:t>Add Your Text</a:t>
            </a:r>
          </a:p>
        </p:txBody>
      </p:sp>
      <p:sp>
        <p:nvSpPr>
          <p:cNvPr id="82984" name="Text Box 40"/>
          <p:cNvSpPr txBox="1">
            <a:spLocks noChangeArrowheads="1"/>
          </p:cNvSpPr>
          <p:nvPr/>
        </p:nvSpPr>
        <p:spPr bwMode="black">
          <a:xfrm>
            <a:off x="1727200" y="5094288"/>
            <a:ext cx="14827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/>
              <a:t>Add Your Text</a:t>
            </a:r>
          </a:p>
        </p:txBody>
      </p:sp>
      <p:sp>
        <p:nvSpPr>
          <p:cNvPr id="43" name="Дата 3"/>
          <p:cNvSpPr>
            <a:spLocks noGrp="1"/>
          </p:cNvSpPr>
          <p:nvPr>
            <p:ph type="dt" sz="half" idx="4294967295"/>
          </p:nvPr>
        </p:nvSpPr>
        <p:spPr>
          <a:xfrm>
            <a:off x="214282" y="6500858"/>
            <a:ext cx="5357850" cy="50004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Кафедра БМТ1 МГТУ им. Н.Э.Баумана</a:t>
            </a:r>
            <a:endParaRPr lang="en-US" dirty="0" smtClean="0"/>
          </a:p>
        </p:txBody>
      </p:sp>
      <p:sp>
        <p:nvSpPr>
          <p:cNvPr id="44" name="Нижний колонтитул 4"/>
          <p:cNvSpPr txBox="1">
            <a:spLocks/>
          </p:cNvSpPr>
          <p:nvPr/>
        </p:nvSpPr>
        <p:spPr>
          <a:xfrm>
            <a:off x="5943600" y="63246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http://bmt1.ru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Diagram</a:t>
            </a:r>
          </a:p>
        </p:txBody>
      </p:sp>
      <p:sp>
        <p:nvSpPr>
          <p:cNvPr id="93231" name="AutoShape 47"/>
          <p:cNvSpPr>
            <a:spLocks noChangeArrowheads="1"/>
          </p:cNvSpPr>
          <p:nvPr/>
        </p:nvSpPr>
        <p:spPr bwMode="gray">
          <a:xfrm>
            <a:off x="1092200" y="2347913"/>
            <a:ext cx="2163763" cy="2857500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4E91D4"/>
              </a:gs>
              <a:gs pos="100000">
                <a:srgbClr val="3477A4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>
            <a:prstShdw prst="shdw12">
              <a:srgbClr val="000000">
                <a:alpha val="50000"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93232" name="AutoShape 48"/>
          <p:cNvSpPr>
            <a:spLocks noChangeArrowheads="1"/>
          </p:cNvSpPr>
          <p:nvPr/>
        </p:nvSpPr>
        <p:spPr bwMode="gray">
          <a:xfrm>
            <a:off x="1125538" y="2355850"/>
            <a:ext cx="2098675" cy="2803525"/>
          </a:xfrm>
          <a:prstGeom prst="roundRect">
            <a:avLst>
              <a:gd name="adj" fmla="val 16667"/>
            </a:avLst>
          </a:prstGeom>
          <a:solidFill>
            <a:srgbClr val="3CA1E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3233" name="AutoShape 49"/>
          <p:cNvSpPr>
            <a:spLocks noChangeArrowheads="1"/>
          </p:cNvSpPr>
          <p:nvPr/>
        </p:nvSpPr>
        <p:spPr bwMode="gray">
          <a:xfrm>
            <a:off x="1143000" y="4419600"/>
            <a:ext cx="2070100" cy="7096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CA1E6">
                  <a:alpha val="0"/>
                </a:srgbClr>
              </a:gs>
              <a:gs pos="100000">
                <a:srgbClr val="3CA1E6">
                  <a:gamma/>
                  <a:tint val="51373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3234" name="AutoShape 50"/>
          <p:cNvSpPr>
            <a:spLocks noChangeArrowheads="1"/>
          </p:cNvSpPr>
          <p:nvPr/>
        </p:nvSpPr>
        <p:spPr bwMode="gray">
          <a:xfrm>
            <a:off x="1143000" y="2378075"/>
            <a:ext cx="2070100" cy="7080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CA1E6">
                  <a:gamma/>
                  <a:tint val="33333"/>
                  <a:invGamma/>
                </a:srgbClr>
              </a:gs>
              <a:gs pos="100000">
                <a:srgbClr val="3CA1E6">
                  <a:alpha val="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3235" name="Group 51"/>
          <p:cNvGrpSpPr>
            <a:grpSpLocks/>
          </p:cNvGrpSpPr>
          <p:nvPr/>
        </p:nvGrpSpPr>
        <p:grpSpPr bwMode="auto">
          <a:xfrm>
            <a:off x="1836738" y="2039938"/>
            <a:ext cx="642937" cy="642937"/>
            <a:chOff x="1289" y="582"/>
            <a:chExt cx="668" cy="668"/>
          </a:xfrm>
        </p:grpSpPr>
        <p:sp>
          <p:nvSpPr>
            <p:cNvPr id="93236" name="Oval 52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93237" name="Oval 53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3238" name="Oval 54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3239" name="Oval 55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3240" name="Oval 56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93241" name="Text Box 57"/>
          <p:cNvSpPr txBox="1">
            <a:spLocks noChangeArrowheads="1"/>
          </p:cNvSpPr>
          <p:nvPr/>
        </p:nvSpPr>
        <p:spPr bwMode="gray">
          <a:xfrm>
            <a:off x="1974850" y="213201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3242" name="Text Box 58"/>
          <p:cNvSpPr txBox="1">
            <a:spLocks noChangeArrowheads="1"/>
          </p:cNvSpPr>
          <p:nvPr/>
        </p:nvSpPr>
        <p:spPr bwMode="gray">
          <a:xfrm>
            <a:off x="1168400" y="2801938"/>
            <a:ext cx="2057400" cy="1155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Verdana" pitchFamily="34" charset="0"/>
              </a:rPr>
              <a:t>ThemeGallery is a Design Digital Content &amp; Contents mall developed by Guild Design Inc.</a:t>
            </a:r>
          </a:p>
        </p:txBody>
      </p:sp>
      <p:sp>
        <p:nvSpPr>
          <p:cNvPr id="93243" name="AutoShape 59"/>
          <p:cNvSpPr>
            <a:spLocks noChangeArrowheads="1"/>
          </p:cNvSpPr>
          <p:nvPr/>
        </p:nvSpPr>
        <p:spPr bwMode="gray">
          <a:xfrm>
            <a:off x="5816600" y="2347913"/>
            <a:ext cx="2163763" cy="2857500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B59F43"/>
              </a:gs>
              <a:gs pos="100000">
                <a:srgbClr val="8F8849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>
            <a:prstShdw prst="shdw11">
              <a:srgbClr val="000000">
                <a:alpha val="50000"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93244" name="AutoShape 60"/>
          <p:cNvSpPr>
            <a:spLocks noChangeArrowheads="1"/>
          </p:cNvSpPr>
          <p:nvPr/>
        </p:nvSpPr>
        <p:spPr bwMode="gray">
          <a:xfrm>
            <a:off x="5849938" y="2355850"/>
            <a:ext cx="2098675" cy="2803525"/>
          </a:xfrm>
          <a:prstGeom prst="roundRect">
            <a:avLst>
              <a:gd name="adj" fmla="val 16667"/>
            </a:avLst>
          </a:prstGeom>
          <a:solidFill>
            <a:srgbClr val="E9E06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3245" name="AutoShape 61"/>
          <p:cNvSpPr>
            <a:spLocks noChangeArrowheads="1"/>
          </p:cNvSpPr>
          <p:nvPr/>
        </p:nvSpPr>
        <p:spPr bwMode="gray">
          <a:xfrm>
            <a:off x="5867400" y="4419600"/>
            <a:ext cx="2070100" cy="7096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E065"/>
              </a:gs>
              <a:gs pos="100000">
                <a:srgbClr val="E9E065">
                  <a:gamma/>
                  <a:tint val="57647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3246" name="AutoShape 62"/>
          <p:cNvSpPr>
            <a:spLocks noChangeArrowheads="1"/>
          </p:cNvSpPr>
          <p:nvPr/>
        </p:nvSpPr>
        <p:spPr bwMode="gray">
          <a:xfrm>
            <a:off x="5867400" y="2378075"/>
            <a:ext cx="2070100" cy="7080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E065">
                  <a:gamma/>
                  <a:tint val="33333"/>
                  <a:invGamma/>
                </a:srgbClr>
              </a:gs>
              <a:gs pos="100000">
                <a:srgbClr val="E9E065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3247" name="Group 63"/>
          <p:cNvGrpSpPr>
            <a:grpSpLocks/>
          </p:cNvGrpSpPr>
          <p:nvPr/>
        </p:nvGrpSpPr>
        <p:grpSpPr bwMode="auto">
          <a:xfrm>
            <a:off x="6561138" y="2039938"/>
            <a:ext cx="642937" cy="642937"/>
            <a:chOff x="1289" y="582"/>
            <a:chExt cx="668" cy="668"/>
          </a:xfrm>
        </p:grpSpPr>
        <p:sp>
          <p:nvSpPr>
            <p:cNvPr id="93248" name="Oval 64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93249" name="Oval 65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3250" name="Oval 66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3251" name="Oval 67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3252" name="Oval 68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93253" name="Text Box 69"/>
          <p:cNvSpPr txBox="1">
            <a:spLocks noChangeArrowheads="1"/>
          </p:cNvSpPr>
          <p:nvPr/>
        </p:nvSpPr>
        <p:spPr bwMode="gray">
          <a:xfrm>
            <a:off x="6699250" y="213201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93254" name="Text Box 70"/>
          <p:cNvSpPr txBox="1">
            <a:spLocks noChangeArrowheads="1"/>
          </p:cNvSpPr>
          <p:nvPr/>
        </p:nvSpPr>
        <p:spPr bwMode="gray">
          <a:xfrm>
            <a:off x="5892800" y="2801938"/>
            <a:ext cx="2057400" cy="1155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Verdana" pitchFamily="34" charset="0"/>
              </a:rPr>
              <a:t>ThemeGallery is a Design Digital Content &amp; Contents mall developed by Guild Design Inc.</a:t>
            </a:r>
          </a:p>
        </p:txBody>
      </p:sp>
      <p:sp>
        <p:nvSpPr>
          <p:cNvPr id="93255" name="AutoShape 71"/>
          <p:cNvSpPr>
            <a:spLocks noChangeArrowheads="1"/>
          </p:cNvSpPr>
          <p:nvPr/>
        </p:nvSpPr>
        <p:spPr bwMode="gray">
          <a:xfrm>
            <a:off x="3454400" y="2347913"/>
            <a:ext cx="2163763" cy="2857500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34B034"/>
              </a:gs>
              <a:gs pos="100000">
                <a:srgbClr val="3F8B4A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3256" name="AutoShape 72"/>
          <p:cNvSpPr>
            <a:spLocks noChangeArrowheads="1"/>
          </p:cNvSpPr>
          <p:nvPr/>
        </p:nvSpPr>
        <p:spPr bwMode="gray">
          <a:xfrm>
            <a:off x="3487738" y="2355850"/>
            <a:ext cx="2098675" cy="2803525"/>
          </a:xfrm>
          <a:prstGeom prst="roundRect">
            <a:avLst>
              <a:gd name="adj" fmla="val 16667"/>
            </a:avLst>
          </a:prstGeom>
          <a:solidFill>
            <a:srgbClr val="73E77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3257" name="AutoShape 73"/>
          <p:cNvSpPr>
            <a:spLocks noChangeArrowheads="1"/>
          </p:cNvSpPr>
          <p:nvPr/>
        </p:nvSpPr>
        <p:spPr bwMode="gray">
          <a:xfrm>
            <a:off x="3505200" y="4419600"/>
            <a:ext cx="2070100" cy="7096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3E77E"/>
              </a:gs>
              <a:gs pos="100000">
                <a:srgbClr val="73E77E">
                  <a:gamma/>
                  <a:tint val="54510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3258" name="AutoShape 74"/>
          <p:cNvSpPr>
            <a:spLocks noChangeArrowheads="1"/>
          </p:cNvSpPr>
          <p:nvPr/>
        </p:nvSpPr>
        <p:spPr bwMode="gray">
          <a:xfrm>
            <a:off x="3505200" y="2378075"/>
            <a:ext cx="2070100" cy="7080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3E77E">
                  <a:gamma/>
                  <a:tint val="33333"/>
                  <a:invGamma/>
                </a:srgbClr>
              </a:gs>
              <a:gs pos="100000">
                <a:srgbClr val="73E77E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3259" name="Oval 75"/>
          <p:cNvSpPr>
            <a:spLocks noChangeArrowheads="1"/>
          </p:cNvSpPr>
          <p:nvPr/>
        </p:nvSpPr>
        <p:spPr bwMode="gray">
          <a:xfrm>
            <a:off x="4198938" y="2039938"/>
            <a:ext cx="642937" cy="642937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93260" name="Oval 76"/>
          <p:cNvSpPr>
            <a:spLocks noChangeArrowheads="1"/>
          </p:cNvSpPr>
          <p:nvPr/>
        </p:nvSpPr>
        <p:spPr bwMode="gray">
          <a:xfrm>
            <a:off x="4205288" y="2044700"/>
            <a:ext cx="622300" cy="62230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93261" name="Oval 77"/>
          <p:cNvSpPr>
            <a:spLocks noChangeArrowheads="1"/>
          </p:cNvSpPr>
          <p:nvPr/>
        </p:nvSpPr>
        <p:spPr bwMode="gray">
          <a:xfrm>
            <a:off x="4213225" y="2047875"/>
            <a:ext cx="608013" cy="608013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93262" name="Oval 78"/>
          <p:cNvSpPr>
            <a:spLocks noChangeArrowheads="1"/>
          </p:cNvSpPr>
          <p:nvPr/>
        </p:nvSpPr>
        <p:spPr bwMode="gray">
          <a:xfrm>
            <a:off x="4219575" y="2054225"/>
            <a:ext cx="577850" cy="5667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93263" name="Oval 79"/>
          <p:cNvSpPr>
            <a:spLocks noChangeArrowheads="1"/>
          </p:cNvSpPr>
          <p:nvPr/>
        </p:nvSpPr>
        <p:spPr bwMode="gray">
          <a:xfrm>
            <a:off x="4254500" y="2070100"/>
            <a:ext cx="512763" cy="460375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93264" name="Text Box 80"/>
          <p:cNvSpPr txBox="1">
            <a:spLocks noChangeArrowheads="1"/>
          </p:cNvSpPr>
          <p:nvPr/>
        </p:nvSpPr>
        <p:spPr bwMode="gray">
          <a:xfrm>
            <a:off x="4337050" y="213201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93265" name="Text Box 81"/>
          <p:cNvSpPr txBox="1">
            <a:spLocks noChangeArrowheads="1"/>
          </p:cNvSpPr>
          <p:nvPr/>
        </p:nvSpPr>
        <p:spPr bwMode="gray">
          <a:xfrm>
            <a:off x="3530600" y="2801938"/>
            <a:ext cx="2057400" cy="1155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Verdana" pitchFamily="34" charset="0"/>
              </a:rPr>
              <a:t>ThemeGallery is a Design Digital Content &amp; Contents mall developed by Guild Design Inc.</a:t>
            </a:r>
          </a:p>
        </p:txBody>
      </p:sp>
      <p:sp>
        <p:nvSpPr>
          <p:cNvPr id="40" name="Дата 3"/>
          <p:cNvSpPr>
            <a:spLocks noGrp="1"/>
          </p:cNvSpPr>
          <p:nvPr>
            <p:ph type="dt" sz="half" idx="4294967295"/>
          </p:nvPr>
        </p:nvSpPr>
        <p:spPr>
          <a:xfrm>
            <a:off x="214282" y="6500858"/>
            <a:ext cx="5357850" cy="50004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Кафедра БМТ1 МГТУ им. Н.Э.Баумана</a:t>
            </a:r>
            <a:endParaRPr lang="en-US" dirty="0" smtClean="0"/>
          </a:p>
        </p:txBody>
      </p:sp>
      <p:sp>
        <p:nvSpPr>
          <p:cNvPr id="41" name="Нижний колонтитул 4"/>
          <p:cNvSpPr txBox="1">
            <a:spLocks/>
          </p:cNvSpPr>
          <p:nvPr/>
        </p:nvSpPr>
        <p:spPr>
          <a:xfrm>
            <a:off x="5943600" y="63246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http://bmt1.ru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015" name="Group 23"/>
          <p:cNvGrpSpPr>
            <a:grpSpLocks/>
          </p:cNvGrpSpPr>
          <p:nvPr/>
        </p:nvGrpSpPr>
        <p:grpSpPr bwMode="auto">
          <a:xfrm rot="3877067">
            <a:off x="6863557" y="4128294"/>
            <a:ext cx="2503487" cy="974725"/>
            <a:chOff x="2290" y="2725"/>
            <a:chExt cx="1832" cy="713"/>
          </a:xfrm>
        </p:grpSpPr>
        <p:grpSp>
          <p:nvGrpSpPr>
            <p:cNvPr id="85016" name="Group 24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85017" name="Freeform 25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/>
                <a:ahLst/>
                <a:cxnLst>
                  <a:cxn ang="0">
                    <a:pos x="1832" y="32"/>
                  </a:cxn>
                  <a:cxn ang="0">
                    <a:pos x="1830" y="66"/>
                  </a:cxn>
                  <a:cxn ang="0">
                    <a:pos x="1814" y="128"/>
                  </a:cxn>
                  <a:cxn ang="0">
                    <a:pos x="1788" y="188"/>
                  </a:cxn>
                  <a:cxn ang="0">
                    <a:pos x="1754" y="240"/>
                  </a:cxn>
                  <a:cxn ang="0">
                    <a:pos x="1712" y="288"/>
                  </a:cxn>
                  <a:cxn ang="0">
                    <a:pos x="1664" y="330"/>
                  </a:cxn>
                  <a:cxn ang="0">
                    <a:pos x="1610" y="362"/>
                  </a:cxn>
                  <a:cxn ang="0">
                    <a:pos x="1550" y="388"/>
                  </a:cxn>
                  <a:cxn ang="0">
                    <a:pos x="1486" y="402"/>
                  </a:cxn>
                  <a:cxn ang="0">
                    <a:pos x="1418" y="408"/>
                  </a:cxn>
                  <a:cxn ang="0">
                    <a:pos x="0" y="408"/>
                  </a:cxn>
                  <a:cxn ang="0">
                    <a:pos x="0" y="0"/>
                  </a:cxn>
                  <a:cxn ang="0">
                    <a:pos x="1832" y="0"/>
                  </a:cxn>
                  <a:cxn ang="0">
                    <a:pos x="1832" y="32"/>
                  </a:cxn>
                  <a:cxn ang="0">
                    <a:pos x="1832" y="32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018" name="Freeform 26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/>
                <a:ahLst/>
                <a:cxnLst>
                  <a:cxn ang="0">
                    <a:pos x="288" y="0"/>
                  </a:cxn>
                  <a:cxn ang="0">
                    <a:pos x="284" y="52"/>
                  </a:cxn>
                  <a:cxn ang="0">
                    <a:pos x="272" y="98"/>
                  </a:cxn>
                  <a:cxn ang="0">
                    <a:pos x="254" y="140"/>
                  </a:cxn>
                  <a:cxn ang="0">
                    <a:pos x="230" y="176"/>
                  </a:cxn>
                  <a:cxn ang="0">
                    <a:pos x="204" y="208"/>
                  </a:cxn>
                  <a:cxn ang="0">
                    <a:pos x="174" y="238"/>
                  </a:cxn>
                  <a:cxn ang="0">
                    <a:pos x="144" y="262"/>
                  </a:cxn>
                  <a:cxn ang="0">
                    <a:pos x="112" y="282"/>
                  </a:cxn>
                  <a:cxn ang="0">
                    <a:pos x="84" y="298"/>
                  </a:cxn>
                  <a:cxn ang="0">
                    <a:pos x="56" y="312"/>
                  </a:cxn>
                  <a:cxn ang="0">
                    <a:pos x="34" y="322"/>
                  </a:cxn>
                  <a:cxn ang="0">
                    <a:pos x="16" y="328"/>
                  </a:cxn>
                  <a:cxn ang="0">
                    <a:pos x="4" y="332"/>
                  </a:cxn>
                  <a:cxn ang="0">
                    <a:pos x="0" y="334"/>
                  </a:cxn>
                  <a:cxn ang="0">
                    <a:pos x="4" y="332"/>
                  </a:cxn>
                  <a:cxn ang="0">
                    <a:pos x="16" y="326"/>
                  </a:cxn>
                  <a:cxn ang="0">
                    <a:pos x="34" y="318"/>
                  </a:cxn>
                  <a:cxn ang="0">
                    <a:pos x="56" y="304"/>
                  </a:cxn>
                  <a:cxn ang="0">
                    <a:pos x="84" y="288"/>
                  </a:cxn>
                  <a:cxn ang="0">
                    <a:pos x="112" y="266"/>
                  </a:cxn>
                  <a:cxn ang="0">
                    <a:pos x="142" y="242"/>
                  </a:cxn>
                  <a:cxn ang="0">
                    <a:pos x="170" y="212"/>
                  </a:cxn>
                  <a:cxn ang="0">
                    <a:pos x="196" y="180"/>
                  </a:cxn>
                  <a:cxn ang="0">
                    <a:pos x="220" y="142"/>
                  </a:cxn>
                  <a:cxn ang="0">
                    <a:pos x="238" y="100"/>
                  </a:cxn>
                  <a:cxn ang="0">
                    <a:pos x="250" y="54"/>
                  </a:cxn>
                  <a:cxn ang="0">
                    <a:pos x="254" y="2"/>
                  </a:cxn>
                  <a:cxn ang="0">
                    <a:pos x="288" y="0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5019" name="Group 27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85020" name="Freeform 28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/>
                <a:ahLst/>
                <a:cxnLst>
                  <a:cxn ang="0">
                    <a:pos x="1832" y="32"/>
                  </a:cxn>
                  <a:cxn ang="0">
                    <a:pos x="1830" y="66"/>
                  </a:cxn>
                  <a:cxn ang="0">
                    <a:pos x="1814" y="128"/>
                  </a:cxn>
                  <a:cxn ang="0">
                    <a:pos x="1788" y="188"/>
                  </a:cxn>
                  <a:cxn ang="0">
                    <a:pos x="1754" y="240"/>
                  </a:cxn>
                  <a:cxn ang="0">
                    <a:pos x="1712" y="288"/>
                  </a:cxn>
                  <a:cxn ang="0">
                    <a:pos x="1664" y="330"/>
                  </a:cxn>
                  <a:cxn ang="0">
                    <a:pos x="1610" y="362"/>
                  </a:cxn>
                  <a:cxn ang="0">
                    <a:pos x="1550" y="388"/>
                  </a:cxn>
                  <a:cxn ang="0">
                    <a:pos x="1486" y="402"/>
                  </a:cxn>
                  <a:cxn ang="0">
                    <a:pos x="1418" y="408"/>
                  </a:cxn>
                  <a:cxn ang="0">
                    <a:pos x="0" y="408"/>
                  </a:cxn>
                  <a:cxn ang="0">
                    <a:pos x="0" y="0"/>
                  </a:cxn>
                  <a:cxn ang="0">
                    <a:pos x="1832" y="0"/>
                  </a:cxn>
                  <a:cxn ang="0">
                    <a:pos x="1832" y="32"/>
                  </a:cxn>
                  <a:cxn ang="0">
                    <a:pos x="1832" y="32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699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021" name="Freeform 29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/>
                <a:ahLst/>
                <a:cxnLst>
                  <a:cxn ang="0">
                    <a:pos x="288" y="0"/>
                  </a:cxn>
                  <a:cxn ang="0">
                    <a:pos x="284" y="52"/>
                  </a:cxn>
                  <a:cxn ang="0">
                    <a:pos x="272" y="98"/>
                  </a:cxn>
                  <a:cxn ang="0">
                    <a:pos x="254" y="140"/>
                  </a:cxn>
                  <a:cxn ang="0">
                    <a:pos x="230" y="176"/>
                  </a:cxn>
                  <a:cxn ang="0">
                    <a:pos x="204" y="208"/>
                  </a:cxn>
                  <a:cxn ang="0">
                    <a:pos x="174" y="238"/>
                  </a:cxn>
                  <a:cxn ang="0">
                    <a:pos x="144" y="262"/>
                  </a:cxn>
                  <a:cxn ang="0">
                    <a:pos x="112" y="282"/>
                  </a:cxn>
                  <a:cxn ang="0">
                    <a:pos x="84" y="298"/>
                  </a:cxn>
                  <a:cxn ang="0">
                    <a:pos x="56" y="312"/>
                  </a:cxn>
                  <a:cxn ang="0">
                    <a:pos x="34" y="322"/>
                  </a:cxn>
                  <a:cxn ang="0">
                    <a:pos x="16" y="328"/>
                  </a:cxn>
                  <a:cxn ang="0">
                    <a:pos x="4" y="332"/>
                  </a:cxn>
                  <a:cxn ang="0">
                    <a:pos x="0" y="334"/>
                  </a:cxn>
                  <a:cxn ang="0">
                    <a:pos x="4" y="332"/>
                  </a:cxn>
                  <a:cxn ang="0">
                    <a:pos x="16" y="326"/>
                  </a:cxn>
                  <a:cxn ang="0">
                    <a:pos x="34" y="318"/>
                  </a:cxn>
                  <a:cxn ang="0">
                    <a:pos x="56" y="304"/>
                  </a:cxn>
                  <a:cxn ang="0">
                    <a:pos x="84" y="288"/>
                  </a:cxn>
                  <a:cxn ang="0">
                    <a:pos x="112" y="266"/>
                  </a:cxn>
                  <a:cxn ang="0">
                    <a:pos x="142" y="242"/>
                  </a:cxn>
                  <a:cxn ang="0">
                    <a:pos x="170" y="212"/>
                  </a:cxn>
                  <a:cxn ang="0">
                    <a:pos x="196" y="180"/>
                  </a:cxn>
                  <a:cxn ang="0">
                    <a:pos x="220" y="142"/>
                  </a:cxn>
                  <a:cxn ang="0">
                    <a:pos x="238" y="100"/>
                  </a:cxn>
                  <a:cxn ang="0">
                    <a:pos x="250" y="54"/>
                  </a:cxn>
                  <a:cxn ang="0">
                    <a:pos x="254" y="2"/>
                  </a:cxn>
                  <a:cxn ang="0">
                    <a:pos x="288" y="0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Diagram</a:t>
            </a: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gray">
          <a:xfrm>
            <a:off x="0" y="2878138"/>
            <a:ext cx="9144000" cy="53975"/>
          </a:xfrm>
          <a:prstGeom prst="rect">
            <a:avLst/>
          </a:prstGeom>
          <a:gradFill rotWithShape="1">
            <a:gsLst>
              <a:gs pos="0">
                <a:srgbClr val="808080"/>
              </a:gs>
              <a:gs pos="100000">
                <a:srgbClr val="808080">
                  <a:gamma/>
                  <a:tint val="15294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gray">
          <a:xfrm>
            <a:off x="0" y="2930525"/>
            <a:ext cx="9144000" cy="142875"/>
          </a:xfrm>
          <a:prstGeom prst="rect">
            <a:avLst/>
          </a:prstGeom>
          <a:gradFill rotWithShape="1">
            <a:gsLst>
              <a:gs pos="0">
                <a:srgbClr val="5F5F5F">
                  <a:gamma/>
                  <a:tint val="30196"/>
                  <a:invGamma/>
                </a:srgbClr>
              </a:gs>
              <a:gs pos="100000">
                <a:srgbClr val="5F5F5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4997" name="Group 5"/>
          <p:cNvGrpSpPr>
            <a:grpSpLocks/>
          </p:cNvGrpSpPr>
          <p:nvPr/>
        </p:nvGrpSpPr>
        <p:grpSpPr bwMode="auto">
          <a:xfrm rot="3877067">
            <a:off x="4631532" y="4055269"/>
            <a:ext cx="2503487" cy="974725"/>
            <a:chOff x="2290" y="2725"/>
            <a:chExt cx="1832" cy="713"/>
          </a:xfrm>
        </p:grpSpPr>
        <p:grpSp>
          <p:nvGrpSpPr>
            <p:cNvPr id="84998" name="Group 6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84999" name="Freeform 7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/>
                <a:ahLst/>
                <a:cxnLst>
                  <a:cxn ang="0">
                    <a:pos x="1832" y="32"/>
                  </a:cxn>
                  <a:cxn ang="0">
                    <a:pos x="1830" y="66"/>
                  </a:cxn>
                  <a:cxn ang="0">
                    <a:pos x="1814" y="128"/>
                  </a:cxn>
                  <a:cxn ang="0">
                    <a:pos x="1788" y="188"/>
                  </a:cxn>
                  <a:cxn ang="0">
                    <a:pos x="1754" y="240"/>
                  </a:cxn>
                  <a:cxn ang="0">
                    <a:pos x="1712" y="288"/>
                  </a:cxn>
                  <a:cxn ang="0">
                    <a:pos x="1664" y="330"/>
                  </a:cxn>
                  <a:cxn ang="0">
                    <a:pos x="1610" y="362"/>
                  </a:cxn>
                  <a:cxn ang="0">
                    <a:pos x="1550" y="388"/>
                  </a:cxn>
                  <a:cxn ang="0">
                    <a:pos x="1486" y="402"/>
                  </a:cxn>
                  <a:cxn ang="0">
                    <a:pos x="1418" y="408"/>
                  </a:cxn>
                  <a:cxn ang="0">
                    <a:pos x="0" y="408"/>
                  </a:cxn>
                  <a:cxn ang="0">
                    <a:pos x="0" y="0"/>
                  </a:cxn>
                  <a:cxn ang="0">
                    <a:pos x="1832" y="0"/>
                  </a:cxn>
                  <a:cxn ang="0">
                    <a:pos x="1832" y="32"/>
                  </a:cxn>
                  <a:cxn ang="0">
                    <a:pos x="1832" y="32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000" name="Freeform 8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/>
                <a:ahLst/>
                <a:cxnLst>
                  <a:cxn ang="0">
                    <a:pos x="288" y="0"/>
                  </a:cxn>
                  <a:cxn ang="0">
                    <a:pos x="284" y="52"/>
                  </a:cxn>
                  <a:cxn ang="0">
                    <a:pos x="272" y="98"/>
                  </a:cxn>
                  <a:cxn ang="0">
                    <a:pos x="254" y="140"/>
                  </a:cxn>
                  <a:cxn ang="0">
                    <a:pos x="230" y="176"/>
                  </a:cxn>
                  <a:cxn ang="0">
                    <a:pos x="204" y="208"/>
                  </a:cxn>
                  <a:cxn ang="0">
                    <a:pos x="174" y="238"/>
                  </a:cxn>
                  <a:cxn ang="0">
                    <a:pos x="144" y="262"/>
                  </a:cxn>
                  <a:cxn ang="0">
                    <a:pos x="112" y="282"/>
                  </a:cxn>
                  <a:cxn ang="0">
                    <a:pos x="84" y="298"/>
                  </a:cxn>
                  <a:cxn ang="0">
                    <a:pos x="56" y="312"/>
                  </a:cxn>
                  <a:cxn ang="0">
                    <a:pos x="34" y="322"/>
                  </a:cxn>
                  <a:cxn ang="0">
                    <a:pos x="16" y="328"/>
                  </a:cxn>
                  <a:cxn ang="0">
                    <a:pos x="4" y="332"/>
                  </a:cxn>
                  <a:cxn ang="0">
                    <a:pos x="0" y="334"/>
                  </a:cxn>
                  <a:cxn ang="0">
                    <a:pos x="4" y="332"/>
                  </a:cxn>
                  <a:cxn ang="0">
                    <a:pos x="16" y="326"/>
                  </a:cxn>
                  <a:cxn ang="0">
                    <a:pos x="34" y="318"/>
                  </a:cxn>
                  <a:cxn ang="0">
                    <a:pos x="56" y="304"/>
                  </a:cxn>
                  <a:cxn ang="0">
                    <a:pos x="84" y="288"/>
                  </a:cxn>
                  <a:cxn ang="0">
                    <a:pos x="112" y="266"/>
                  </a:cxn>
                  <a:cxn ang="0">
                    <a:pos x="142" y="242"/>
                  </a:cxn>
                  <a:cxn ang="0">
                    <a:pos x="170" y="212"/>
                  </a:cxn>
                  <a:cxn ang="0">
                    <a:pos x="196" y="180"/>
                  </a:cxn>
                  <a:cxn ang="0">
                    <a:pos x="220" y="142"/>
                  </a:cxn>
                  <a:cxn ang="0">
                    <a:pos x="238" y="100"/>
                  </a:cxn>
                  <a:cxn ang="0">
                    <a:pos x="250" y="54"/>
                  </a:cxn>
                  <a:cxn ang="0">
                    <a:pos x="254" y="2"/>
                  </a:cxn>
                  <a:cxn ang="0">
                    <a:pos x="288" y="0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5001" name="Group 9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85002" name="Freeform 10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/>
                <a:ahLst/>
                <a:cxnLst>
                  <a:cxn ang="0">
                    <a:pos x="1832" y="32"/>
                  </a:cxn>
                  <a:cxn ang="0">
                    <a:pos x="1830" y="66"/>
                  </a:cxn>
                  <a:cxn ang="0">
                    <a:pos x="1814" y="128"/>
                  </a:cxn>
                  <a:cxn ang="0">
                    <a:pos x="1788" y="188"/>
                  </a:cxn>
                  <a:cxn ang="0">
                    <a:pos x="1754" y="240"/>
                  </a:cxn>
                  <a:cxn ang="0">
                    <a:pos x="1712" y="288"/>
                  </a:cxn>
                  <a:cxn ang="0">
                    <a:pos x="1664" y="330"/>
                  </a:cxn>
                  <a:cxn ang="0">
                    <a:pos x="1610" y="362"/>
                  </a:cxn>
                  <a:cxn ang="0">
                    <a:pos x="1550" y="388"/>
                  </a:cxn>
                  <a:cxn ang="0">
                    <a:pos x="1486" y="402"/>
                  </a:cxn>
                  <a:cxn ang="0">
                    <a:pos x="1418" y="408"/>
                  </a:cxn>
                  <a:cxn ang="0">
                    <a:pos x="0" y="408"/>
                  </a:cxn>
                  <a:cxn ang="0">
                    <a:pos x="0" y="0"/>
                  </a:cxn>
                  <a:cxn ang="0">
                    <a:pos x="1832" y="0"/>
                  </a:cxn>
                  <a:cxn ang="0">
                    <a:pos x="1832" y="32"/>
                  </a:cxn>
                  <a:cxn ang="0">
                    <a:pos x="1832" y="32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003" name="Freeform 11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/>
                <a:ahLst/>
                <a:cxnLst>
                  <a:cxn ang="0">
                    <a:pos x="288" y="0"/>
                  </a:cxn>
                  <a:cxn ang="0">
                    <a:pos x="284" y="52"/>
                  </a:cxn>
                  <a:cxn ang="0">
                    <a:pos x="272" y="98"/>
                  </a:cxn>
                  <a:cxn ang="0">
                    <a:pos x="254" y="140"/>
                  </a:cxn>
                  <a:cxn ang="0">
                    <a:pos x="230" y="176"/>
                  </a:cxn>
                  <a:cxn ang="0">
                    <a:pos x="204" y="208"/>
                  </a:cxn>
                  <a:cxn ang="0">
                    <a:pos x="174" y="238"/>
                  </a:cxn>
                  <a:cxn ang="0">
                    <a:pos x="144" y="262"/>
                  </a:cxn>
                  <a:cxn ang="0">
                    <a:pos x="112" y="282"/>
                  </a:cxn>
                  <a:cxn ang="0">
                    <a:pos x="84" y="298"/>
                  </a:cxn>
                  <a:cxn ang="0">
                    <a:pos x="56" y="312"/>
                  </a:cxn>
                  <a:cxn ang="0">
                    <a:pos x="34" y="322"/>
                  </a:cxn>
                  <a:cxn ang="0">
                    <a:pos x="16" y="328"/>
                  </a:cxn>
                  <a:cxn ang="0">
                    <a:pos x="4" y="332"/>
                  </a:cxn>
                  <a:cxn ang="0">
                    <a:pos x="0" y="334"/>
                  </a:cxn>
                  <a:cxn ang="0">
                    <a:pos x="4" y="332"/>
                  </a:cxn>
                  <a:cxn ang="0">
                    <a:pos x="16" y="326"/>
                  </a:cxn>
                  <a:cxn ang="0">
                    <a:pos x="34" y="318"/>
                  </a:cxn>
                  <a:cxn ang="0">
                    <a:pos x="56" y="304"/>
                  </a:cxn>
                  <a:cxn ang="0">
                    <a:pos x="84" y="288"/>
                  </a:cxn>
                  <a:cxn ang="0">
                    <a:pos x="112" y="266"/>
                  </a:cxn>
                  <a:cxn ang="0">
                    <a:pos x="142" y="242"/>
                  </a:cxn>
                  <a:cxn ang="0">
                    <a:pos x="170" y="212"/>
                  </a:cxn>
                  <a:cxn ang="0">
                    <a:pos x="196" y="180"/>
                  </a:cxn>
                  <a:cxn ang="0">
                    <a:pos x="220" y="142"/>
                  </a:cxn>
                  <a:cxn ang="0">
                    <a:pos x="238" y="100"/>
                  </a:cxn>
                  <a:cxn ang="0">
                    <a:pos x="250" y="54"/>
                  </a:cxn>
                  <a:cxn ang="0">
                    <a:pos x="254" y="2"/>
                  </a:cxn>
                  <a:cxn ang="0">
                    <a:pos x="288" y="0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85004" name="Group 12"/>
          <p:cNvGrpSpPr>
            <a:grpSpLocks/>
          </p:cNvGrpSpPr>
          <p:nvPr/>
        </p:nvGrpSpPr>
        <p:grpSpPr bwMode="auto">
          <a:xfrm>
            <a:off x="4427538" y="2281238"/>
            <a:ext cx="1439862" cy="1439862"/>
            <a:chOff x="2789" y="1625"/>
            <a:chExt cx="907" cy="907"/>
          </a:xfrm>
        </p:grpSpPr>
        <p:sp>
          <p:nvSpPr>
            <p:cNvPr id="85005" name="Oval 13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5006" name="Oval 14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5007" name="Oval 15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5008" name="Oval 16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5009" name="Oval 17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85010" name="Group 18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85011" name="Oval 1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5012" name="Oval 2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5013" name="Oval 2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5014" name="Oval 2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sp>
        <p:nvSpPr>
          <p:cNvPr id="85022" name="Oval 30"/>
          <p:cNvSpPr>
            <a:spLocks noChangeArrowheads="1"/>
          </p:cNvSpPr>
          <p:nvPr/>
        </p:nvSpPr>
        <p:spPr bwMode="gray">
          <a:xfrm>
            <a:off x="6442075" y="2122488"/>
            <a:ext cx="1730375" cy="1727200"/>
          </a:xfrm>
          <a:prstGeom prst="ellipse">
            <a:avLst/>
          </a:prstGeom>
          <a:gradFill rotWithShape="1">
            <a:gsLst>
              <a:gs pos="0">
                <a:srgbClr val="3399FF">
                  <a:gamma/>
                  <a:tint val="0"/>
                  <a:invGamma/>
                </a:srgbClr>
              </a:gs>
              <a:gs pos="50000">
                <a:srgbClr val="3399FF"/>
              </a:gs>
              <a:gs pos="100000">
                <a:srgbClr val="3399FF">
                  <a:gamma/>
                  <a:tint val="0"/>
                  <a:invGamma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5023" name="Oval 31"/>
          <p:cNvSpPr>
            <a:spLocks noChangeArrowheads="1"/>
          </p:cNvSpPr>
          <p:nvPr/>
        </p:nvSpPr>
        <p:spPr bwMode="gray">
          <a:xfrm>
            <a:off x="6442075" y="2122488"/>
            <a:ext cx="1730375" cy="1727200"/>
          </a:xfrm>
          <a:prstGeom prst="ellipse">
            <a:avLst/>
          </a:prstGeom>
          <a:gradFill rotWithShape="1">
            <a:gsLst>
              <a:gs pos="0">
                <a:srgbClr val="3399FF">
                  <a:alpha val="32001"/>
                </a:srgbClr>
              </a:gs>
              <a:gs pos="100000">
                <a:srgbClr val="3399FF">
                  <a:gamma/>
                  <a:shade val="0"/>
                  <a:invGamma/>
                  <a:alpha val="89999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5024" name="Oval 32"/>
          <p:cNvSpPr>
            <a:spLocks noChangeArrowheads="1"/>
          </p:cNvSpPr>
          <p:nvPr/>
        </p:nvSpPr>
        <p:spPr bwMode="gray">
          <a:xfrm>
            <a:off x="6557963" y="2235200"/>
            <a:ext cx="1501775" cy="1500188"/>
          </a:xfrm>
          <a:prstGeom prst="ellipse">
            <a:avLst/>
          </a:prstGeom>
          <a:gradFill rotWithShape="1">
            <a:gsLst>
              <a:gs pos="0">
                <a:srgbClr val="3399FF">
                  <a:gamma/>
                  <a:shade val="54118"/>
                  <a:invGamma/>
                </a:srgbClr>
              </a:gs>
              <a:gs pos="50000">
                <a:srgbClr val="3399FF"/>
              </a:gs>
              <a:gs pos="100000">
                <a:srgbClr val="3399FF">
                  <a:gamma/>
                  <a:shade val="54118"/>
                  <a:invGamma/>
                </a:srgb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5025" name="Oval 33"/>
          <p:cNvSpPr>
            <a:spLocks noChangeArrowheads="1"/>
          </p:cNvSpPr>
          <p:nvPr/>
        </p:nvSpPr>
        <p:spPr bwMode="gray">
          <a:xfrm>
            <a:off x="6559550" y="2238375"/>
            <a:ext cx="1501775" cy="1500188"/>
          </a:xfrm>
          <a:prstGeom prst="ellipse">
            <a:avLst/>
          </a:prstGeom>
          <a:gradFill rotWithShape="1">
            <a:gsLst>
              <a:gs pos="0">
                <a:srgbClr val="3399FF">
                  <a:gamma/>
                  <a:shade val="63529"/>
                  <a:invGamma/>
                </a:srgbClr>
              </a:gs>
              <a:gs pos="100000">
                <a:srgbClr val="3399FF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5026" name="Oval 34"/>
          <p:cNvSpPr>
            <a:spLocks noChangeArrowheads="1"/>
          </p:cNvSpPr>
          <p:nvPr/>
        </p:nvSpPr>
        <p:spPr bwMode="gray">
          <a:xfrm>
            <a:off x="6632575" y="2311400"/>
            <a:ext cx="1352550" cy="1349375"/>
          </a:xfrm>
          <a:prstGeom prst="ellipse">
            <a:avLst/>
          </a:prstGeom>
          <a:solidFill>
            <a:srgbClr val="000000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85027" name="Group 35"/>
          <p:cNvGrpSpPr>
            <a:grpSpLocks/>
          </p:cNvGrpSpPr>
          <p:nvPr/>
        </p:nvGrpSpPr>
        <p:grpSpPr bwMode="auto">
          <a:xfrm>
            <a:off x="6653213" y="2332038"/>
            <a:ext cx="1311275" cy="1309687"/>
            <a:chOff x="4166" y="1706"/>
            <a:chExt cx="1252" cy="1252"/>
          </a:xfrm>
        </p:grpSpPr>
        <p:sp>
          <p:nvSpPr>
            <p:cNvPr id="85028" name="Oval 36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5029" name="Oval 37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5030" name="Oval 38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5031" name="Oval 39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grpSp>
        <p:nvGrpSpPr>
          <p:cNvPr id="85032" name="Group 40"/>
          <p:cNvGrpSpPr>
            <a:grpSpLocks/>
          </p:cNvGrpSpPr>
          <p:nvPr/>
        </p:nvGrpSpPr>
        <p:grpSpPr bwMode="auto">
          <a:xfrm rot="3877067">
            <a:off x="2583657" y="4055269"/>
            <a:ext cx="2503487" cy="974725"/>
            <a:chOff x="2290" y="2725"/>
            <a:chExt cx="1832" cy="713"/>
          </a:xfrm>
        </p:grpSpPr>
        <p:grpSp>
          <p:nvGrpSpPr>
            <p:cNvPr id="85033" name="Group 41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85034" name="Freeform 42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/>
                <a:ahLst/>
                <a:cxnLst>
                  <a:cxn ang="0">
                    <a:pos x="1832" y="32"/>
                  </a:cxn>
                  <a:cxn ang="0">
                    <a:pos x="1830" y="66"/>
                  </a:cxn>
                  <a:cxn ang="0">
                    <a:pos x="1814" y="128"/>
                  </a:cxn>
                  <a:cxn ang="0">
                    <a:pos x="1788" y="188"/>
                  </a:cxn>
                  <a:cxn ang="0">
                    <a:pos x="1754" y="240"/>
                  </a:cxn>
                  <a:cxn ang="0">
                    <a:pos x="1712" y="288"/>
                  </a:cxn>
                  <a:cxn ang="0">
                    <a:pos x="1664" y="330"/>
                  </a:cxn>
                  <a:cxn ang="0">
                    <a:pos x="1610" y="362"/>
                  </a:cxn>
                  <a:cxn ang="0">
                    <a:pos x="1550" y="388"/>
                  </a:cxn>
                  <a:cxn ang="0">
                    <a:pos x="1486" y="402"/>
                  </a:cxn>
                  <a:cxn ang="0">
                    <a:pos x="1418" y="408"/>
                  </a:cxn>
                  <a:cxn ang="0">
                    <a:pos x="0" y="408"/>
                  </a:cxn>
                  <a:cxn ang="0">
                    <a:pos x="0" y="0"/>
                  </a:cxn>
                  <a:cxn ang="0">
                    <a:pos x="1832" y="0"/>
                  </a:cxn>
                  <a:cxn ang="0">
                    <a:pos x="1832" y="32"/>
                  </a:cxn>
                  <a:cxn ang="0">
                    <a:pos x="1832" y="32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035" name="Freeform 43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/>
                <a:ahLst/>
                <a:cxnLst>
                  <a:cxn ang="0">
                    <a:pos x="288" y="0"/>
                  </a:cxn>
                  <a:cxn ang="0">
                    <a:pos x="284" y="52"/>
                  </a:cxn>
                  <a:cxn ang="0">
                    <a:pos x="272" y="98"/>
                  </a:cxn>
                  <a:cxn ang="0">
                    <a:pos x="254" y="140"/>
                  </a:cxn>
                  <a:cxn ang="0">
                    <a:pos x="230" y="176"/>
                  </a:cxn>
                  <a:cxn ang="0">
                    <a:pos x="204" y="208"/>
                  </a:cxn>
                  <a:cxn ang="0">
                    <a:pos x="174" y="238"/>
                  </a:cxn>
                  <a:cxn ang="0">
                    <a:pos x="144" y="262"/>
                  </a:cxn>
                  <a:cxn ang="0">
                    <a:pos x="112" y="282"/>
                  </a:cxn>
                  <a:cxn ang="0">
                    <a:pos x="84" y="298"/>
                  </a:cxn>
                  <a:cxn ang="0">
                    <a:pos x="56" y="312"/>
                  </a:cxn>
                  <a:cxn ang="0">
                    <a:pos x="34" y="322"/>
                  </a:cxn>
                  <a:cxn ang="0">
                    <a:pos x="16" y="328"/>
                  </a:cxn>
                  <a:cxn ang="0">
                    <a:pos x="4" y="332"/>
                  </a:cxn>
                  <a:cxn ang="0">
                    <a:pos x="0" y="334"/>
                  </a:cxn>
                  <a:cxn ang="0">
                    <a:pos x="4" y="332"/>
                  </a:cxn>
                  <a:cxn ang="0">
                    <a:pos x="16" y="326"/>
                  </a:cxn>
                  <a:cxn ang="0">
                    <a:pos x="34" y="318"/>
                  </a:cxn>
                  <a:cxn ang="0">
                    <a:pos x="56" y="304"/>
                  </a:cxn>
                  <a:cxn ang="0">
                    <a:pos x="84" y="288"/>
                  </a:cxn>
                  <a:cxn ang="0">
                    <a:pos x="112" y="266"/>
                  </a:cxn>
                  <a:cxn ang="0">
                    <a:pos x="142" y="242"/>
                  </a:cxn>
                  <a:cxn ang="0">
                    <a:pos x="170" y="212"/>
                  </a:cxn>
                  <a:cxn ang="0">
                    <a:pos x="196" y="180"/>
                  </a:cxn>
                  <a:cxn ang="0">
                    <a:pos x="220" y="142"/>
                  </a:cxn>
                  <a:cxn ang="0">
                    <a:pos x="238" y="100"/>
                  </a:cxn>
                  <a:cxn ang="0">
                    <a:pos x="250" y="54"/>
                  </a:cxn>
                  <a:cxn ang="0">
                    <a:pos x="254" y="2"/>
                  </a:cxn>
                  <a:cxn ang="0">
                    <a:pos x="288" y="0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5036" name="Group 44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85037" name="Freeform 45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/>
                <a:ahLst/>
                <a:cxnLst>
                  <a:cxn ang="0">
                    <a:pos x="1832" y="32"/>
                  </a:cxn>
                  <a:cxn ang="0">
                    <a:pos x="1830" y="66"/>
                  </a:cxn>
                  <a:cxn ang="0">
                    <a:pos x="1814" y="128"/>
                  </a:cxn>
                  <a:cxn ang="0">
                    <a:pos x="1788" y="188"/>
                  </a:cxn>
                  <a:cxn ang="0">
                    <a:pos x="1754" y="240"/>
                  </a:cxn>
                  <a:cxn ang="0">
                    <a:pos x="1712" y="288"/>
                  </a:cxn>
                  <a:cxn ang="0">
                    <a:pos x="1664" y="330"/>
                  </a:cxn>
                  <a:cxn ang="0">
                    <a:pos x="1610" y="362"/>
                  </a:cxn>
                  <a:cxn ang="0">
                    <a:pos x="1550" y="388"/>
                  </a:cxn>
                  <a:cxn ang="0">
                    <a:pos x="1486" y="402"/>
                  </a:cxn>
                  <a:cxn ang="0">
                    <a:pos x="1418" y="408"/>
                  </a:cxn>
                  <a:cxn ang="0">
                    <a:pos x="0" y="408"/>
                  </a:cxn>
                  <a:cxn ang="0">
                    <a:pos x="0" y="0"/>
                  </a:cxn>
                  <a:cxn ang="0">
                    <a:pos x="1832" y="0"/>
                  </a:cxn>
                  <a:cxn ang="0">
                    <a:pos x="1832" y="32"/>
                  </a:cxn>
                  <a:cxn ang="0">
                    <a:pos x="1832" y="32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038" name="Freeform 46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/>
                <a:ahLst/>
                <a:cxnLst>
                  <a:cxn ang="0">
                    <a:pos x="288" y="0"/>
                  </a:cxn>
                  <a:cxn ang="0">
                    <a:pos x="284" y="52"/>
                  </a:cxn>
                  <a:cxn ang="0">
                    <a:pos x="272" y="98"/>
                  </a:cxn>
                  <a:cxn ang="0">
                    <a:pos x="254" y="140"/>
                  </a:cxn>
                  <a:cxn ang="0">
                    <a:pos x="230" y="176"/>
                  </a:cxn>
                  <a:cxn ang="0">
                    <a:pos x="204" y="208"/>
                  </a:cxn>
                  <a:cxn ang="0">
                    <a:pos x="174" y="238"/>
                  </a:cxn>
                  <a:cxn ang="0">
                    <a:pos x="144" y="262"/>
                  </a:cxn>
                  <a:cxn ang="0">
                    <a:pos x="112" y="282"/>
                  </a:cxn>
                  <a:cxn ang="0">
                    <a:pos x="84" y="298"/>
                  </a:cxn>
                  <a:cxn ang="0">
                    <a:pos x="56" y="312"/>
                  </a:cxn>
                  <a:cxn ang="0">
                    <a:pos x="34" y="322"/>
                  </a:cxn>
                  <a:cxn ang="0">
                    <a:pos x="16" y="328"/>
                  </a:cxn>
                  <a:cxn ang="0">
                    <a:pos x="4" y="332"/>
                  </a:cxn>
                  <a:cxn ang="0">
                    <a:pos x="0" y="334"/>
                  </a:cxn>
                  <a:cxn ang="0">
                    <a:pos x="4" y="332"/>
                  </a:cxn>
                  <a:cxn ang="0">
                    <a:pos x="16" y="326"/>
                  </a:cxn>
                  <a:cxn ang="0">
                    <a:pos x="34" y="318"/>
                  </a:cxn>
                  <a:cxn ang="0">
                    <a:pos x="56" y="304"/>
                  </a:cxn>
                  <a:cxn ang="0">
                    <a:pos x="84" y="288"/>
                  </a:cxn>
                  <a:cxn ang="0">
                    <a:pos x="112" y="266"/>
                  </a:cxn>
                  <a:cxn ang="0">
                    <a:pos x="142" y="242"/>
                  </a:cxn>
                  <a:cxn ang="0">
                    <a:pos x="170" y="212"/>
                  </a:cxn>
                  <a:cxn ang="0">
                    <a:pos x="196" y="180"/>
                  </a:cxn>
                  <a:cxn ang="0">
                    <a:pos x="220" y="142"/>
                  </a:cxn>
                  <a:cxn ang="0">
                    <a:pos x="238" y="100"/>
                  </a:cxn>
                  <a:cxn ang="0">
                    <a:pos x="250" y="54"/>
                  </a:cxn>
                  <a:cxn ang="0">
                    <a:pos x="254" y="2"/>
                  </a:cxn>
                  <a:cxn ang="0">
                    <a:pos x="288" y="0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85039" name="Group 47"/>
          <p:cNvGrpSpPr>
            <a:grpSpLocks/>
          </p:cNvGrpSpPr>
          <p:nvPr/>
        </p:nvGrpSpPr>
        <p:grpSpPr bwMode="auto">
          <a:xfrm>
            <a:off x="2379663" y="2281238"/>
            <a:ext cx="1439862" cy="1439862"/>
            <a:chOff x="2789" y="1625"/>
            <a:chExt cx="907" cy="907"/>
          </a:xfrm>
        </p:grpSpPr>
        <p:sp>
          <p:nvSpPr>
            <p:cNvPr id="85040" name="Oval 48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5041" name="Oval 49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5042" name="Oval 50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5043" name="Oval 51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5044" name="Oval 52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85045" name="Group 53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85046" name="Oval 54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5047" name="Oval 55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5048" name="Oval 56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5049" name="Oval 57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85050" name="Group 58"/>
          <p:cNvGrpSpPr>
            <a:grpSpLocks/>
          </p:cNvGrpSpPr>
          <p:nvPr/>
        </p:nvGrpSpPr>
        <p:grpSpPr bwMode="auto">
          <a:xfrm rot="3877067">
            <a:off x="600869" y="4055269"/>
            <a:ext cx="2503487" cy="974725"/>
            <a:chOff x="2290" y="2725"/>
            <a:chExt cx="1832" cy="713"/>
          </a:xfrm>
        </p:grpSpPr>
        <p:grpSp>
          <p:nvGrpSpPr>
            <p:cNvPr id="85051" name="Group 59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85052" name="Freeform 60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/>
                <a:ahLst/>
                <a:cxnLst>
                  <a:cxn ang="0">
                    <a:pos x="1832" y="32"/>
                  </a:cxn>
                  <a:cxn ang="0">
                    <a:pos x="1830" y="66"/>
                  </a:cxn>
                  <a:cxn ang="0">
                    <a:pos x="1814" y="128"/>
                  </a:cxn>
                  <a:cxn ang="0">
                    <a:pos x="1788" y="188"/>
                  </a:cxn>
                  <a:cxn ang="0">
                    <a:pos x="1754" y="240"/>
                  </a:cxn>
                  <a:cxn ang="0">
                    <a:pos x="1712" y="288"/>
                  </a:cxn>
                  <a:cxn ang="0">
                    <a:pos x="1664" y="330"/>
                  </a:cxn>
                  <a:cxn ang="0">
                    <a:pos x="1610" y="362"/>
                  </a:cxn>
                  <a:cxn ang="0">
                    <a:pos x="1550" y="388"/>
                  </a:cxn>
                  <a:cxn ang="0">
                    <a:pos x="1486" y="402"/>
                  </a:cxn>
                  <a:cxn ang="0">
                    <a:pos x="1418" y="408"/>
                  </a:cxn>
                  <a:cxn ang="0">
                    <a:pos x="0" y="408"/>
                  </a:cxn>
                  <a:cxn ang="0">
                    <a:pos x="0" y="0"/>
                  </a:cxn>
                  <a:cxn ang="0">
                    <a:pos x="1832" y="0"/>
                  </a:cxn>
                  <a:cxn ang="0">
                    <a:pos x="1832" y="32"/>
                  </a:cxn>
                  <a:cxn ang="0">
                    <a:pos x="1832" y="32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053" name="Freeform 61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/>
                <a:ahLst/>
                <a:cxnLst>
                  <a:cxn ang="0">
                    <a:pos x="288" y="0"/>
                  </a:cxn>
                  <a:cxn ang="0">
                    <a:pos x="284" y="52"/>
                  </a:cxn>
                  <a:cxn ang="0">
                    <a:pos x="272" y="98"/>
                  </a:cxn>
                  <a:cxn ang="0">
                    <a:pos x="254" y="140"/>
                  </a:cxn>
                  <a:cxn ang="0">
                    <a:pos x="230" y="176"/>
                  </a:cxn>
                  <a:cxn ang="0">
                    <a:pos x="204" y="208"/>
                  </a:cxn>
                  <a:cxn ang="0">
                    <a:pos x="174" y="238"/>
                  </a:cxn>
                  <a:cxn ang="0">
                    <a:pos x="144" y="262"/>
                  </a:cxn>
                  <a:cxn ang="0">
                    <a:pos x="112" y="282"/>
                  </a:cxn>
                  <a:cxn ang="0">
                    <a:pos x="84" y="298"/>
                  </a:cxn>
                  <a:cxn ang="0">
                    <a:pos x="56" y="312"/>
                  </a:cxn>
                  <a:cxn ang="0">
                    <a:pos x="34" y="322"/>
                  </a:cxn>
                  <a:cxn ang="0">
                    <a:pos x="16" y="328"/>
                  </a:cxn>
                  <a:cxn ang="0">
                    <a:pos x="4" y="332"/>
                  </a:cxn>
                  <a:cxn ang="0">
                    <a:pos x="0" y="334"/>
                  </a:cxn>
                  <a:cxn ang="0">
                    <a:pos x="4" y="332"/>
                  </a:cxn>
                  <a:cxn ang="0">
                    <a:pos x="16" y="326"/>
                  </a:cxn>
                  <a:cxn ang="0">
                    <a:pos x="34" y="318"/>
                  </a:cxn>
                  <a:cxn ang="0">
                    <a:pos x="56" y="304"/>
                  </a:cxn>
                  <a:cxn ang="0">
                    <a:pos x="84" y="288"/>
                  </a:cxn>
                  <a:cxn ang="0">
                    <a:pos x="112" y="266"/>
                  </a:cxn>
                  <a:cxn ang="0">
                    <a:pos x="142" y="242"/>
                  </a:cxn>
                  <a:cxn ang="0">
                    <a:pos x="170" y="212"/>
                  </a:cxn>
                  <a:cxn ang="0">
                    <a:pos x="196" y="180"/>
                  </a:cxn>
                  <a:cxn ang="0">
                    <a:pos x="220" y="142"/>
                  </a:cxn>
                  <a:cxn ang="0">
                    <a:pos x="238" y="100"/>
                  </a:cxn>
                  <a:cxn ang="0">
                    <a:pos x="250" y="54"/>
                  </a:cxn>
                  <a:cxn ang="0">
                    <a:pos x="254" y="2"/>
                  </a:cxn>
                  <a:cxn ang="0">
                    <a:pos x="288" y="0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5054" name="Group 62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85055" name="Freeform 63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/>
                <a:ahLst/>
                <a:cxnLst>
                  <a:cxn ang="0">
                    <a:pos x="1832" y="32"/>
                  </a:cxn>
                  <a:cxn ang="0">
                    <a:pos x="1830" y="66"/>
                  </a:cxn>
                  <a:cxn ang="0">
                    <a:pos x="1814" y="128"/>
                  </a:cxn>
                  <a:cxn ang="0">
                    <a:pos x="1788" y="188"/>
                  </a:cxn>
                  <a:cxn ang="0">
                    <a:pos x="1754" y="240"/>
                  </a:cxn>
                  <a:cxn ang="0">
                    <a:pos x="1712" y="288"/>
                  </a:cxn>
                  <a:cxn ang="0">
                    <a:pos x="1664" y="330"/>
                  </a:cxn>
                  <a:cxn ang="0">
                    <a:pos x="1610" y="362"/>
                  </a:cxn>
                  <a:cxn ang="0">
                    <a:pos x="1550" y="388"/>
                  </a:cxn>
                  <a:cxn ang="0">
                    <a:pos x="1486" y="402"/>
                  </a:cxn>
                  <a:cxn ang="0">
                    <a:pos x="1418" y="408"/>
                  </a:cxn>
                  <a:cxn ang="0">
                    <a:pos x="0" y="408"/>
                  </a:cxn>
                  <a:cxn ang="0">
                    <a:pos x="0" y="0"/>
                  </a:cxn>
                  <a:cxn ang="0">
                    <a:pos x="1832" y="0"/>
                  </a:cxn>
                  <a:cxn ang="0">
                    <a:pos x="1832" y="32"/>
                  </a:cxn>
                  <a:cxn ang="0">
                    <a:pos x="1832" y="32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056" name="Freeform 64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/>
                <a:ahLst/>
                <a:cxnLst>
                  <a:cxn ang="0">
                    <a:pos x="288" y="0"/>
                  </a:cxn>
                  <a:cxn ang="0">
                    <a:pos x="284" y="52"/>
                  </a:cxn>
                  <a:cxn ang="0">
                    <a:pos x="272" y="98"/>
                  </a:cxn>
                  <a:cxn ang="0">
                    <a:pos x="254" y="140"/>
                  </a:cxn>
                  <a:cxn ang="0">
                    <a:pos x="230" y="176"/>
                  </a:cxn>
                  <a:cxn ang="0">
                    <a:pos x="204" y="208"/>
                  </a:cxn>
                  <a:cxn ang="0">
                    <a:pos x="174" y="238"/>
                  </a:cxn>
                  <a:cxn ang="0">
                    <a:pos x="144" y="262"/>
                  </a:cxn>
                  <a:cxn ang="0">
                    <a:pos x="112" y="282"/>
                  </a:cxn>
                  <a:cxn ang="0">
                    <a:pos x="84" y="298"/>
                  </a:cxn>
                  <a:cxn ang="0">
                    <a:pos x="56" y="312"/>
                  </a:cxn>
                  <a:cxn ang="0">
                    <a:pos x="34" y="322"/>
                  </a:cxn>
                  <a:cxn ang="0">
                    <a:pos x="16" y="328"/>
                  </a:cxn>
                  <a:cxn ang="0">
                    <a:pos x="4" y="332"/>
                  </a:cxn>
                  <a:cxn ang="0">
                    <a:pos x="0" y="334"/>
                  </a:cxn>
                  <a:cxn ang="0">
                    <a:pos x="4" y="332"/>
                  </a:cxn>
                  <a:cxn ang="0">
                    <a:pos x="16" y="326"/>
                  </a:cxn>
                  <a:cxn ang="0">
                    <a:pos x="34" y="318"/>
                  </a:cxn>
                  <a:cxn ang="0">
                    <a:pos x="56" y="304"/>
                  </a:cxn>
                  <a:cxn ang="0">
                    <a:pos x="84" y="288"/>
                  </a:cxn>
                  <a:cxn ang="0">
                    <a:pos x="112" y="266"/>
                  </a:cxn>
                  <a:cxn ang="0">
                    <a:pos x="142" y="242"/>
                  </a:cxn>
                  <a:cxn ang="0">
                    <a:pos x="170" y="212"/>
                  </a:cxn>
                  <a:cxn ang="0">
                    <a:pos x="196" y="180"/>
                  </a:cxn>
                  <a:cxn ang="0">
                    <a:pos x="220" y="142"/>
                  </a:cxn>
                  <a:cxn ang="0">
                    <a:pos x="238" y="100"/>
                  </a:cxn>
                  <a:cxn ang="0">
                    <a:pos x="250" y="54"/>
                  </a:cxn>
                  <a:cxn ang="0">
                    <a:pos x="254" y="2"/>
                  </a:cxn>
                  <a:cxn ang="0">
                    <a:pos x="288" y="0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85057" name="Group 65"/>
          <p:cNvGrpSpPr>
            <a:grpSpLocks/>
          </p:cNvGrpSpPr>
          <p:nvPr/>
        </p:nvGrpSpPr>
        <p:grpSpPr bwMode="auto">
          <a:xfrm>
            <a:off x="396875" y="2281238"/>
            <a:ext cx="1439863" cy="1439862"/>
            <a:chOff x="2789" y="1625"/>
            <a:chExt cx="907" cy="907"/>
          </a:xfrm>
        </p:grpSpPr>
        <p:sp>
          <p:nvSpPr>
            <p:cNvPr id="85058" name="Oval 66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5059" name="Oval 67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5060" name="Oval 68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5061" name="Oval 69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5062" name="Oval 70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85063" name="Group 71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85064" name="Oval 72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5065" name="Oval 73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5066" name="Oval 74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5067" name="Oval 75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sp>
        <p:nvSpPr>
          <p:cNvPr id="85068" name="Text Box 76"/>
          <p:cNvSpPr txBox="1">
            <a:spLocks noChangeArrowheads="1"/>
          </p:cNvSpPr>
          <p:nvPr/>
        </p:nvSpPr>
        <p:spPr bwMode="gray">
          <a:xfrm rot="3925970">
            <a:off x="896938" y="4225925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/>
              <a:t>Your Text</a:t>
            </a:r>
          </a:p>
        </p:txBody>
      </p:sp>
      <p:sp>
        <p:nvSpPr>
          <p:cNvPr id="85069" name="Text Box 77"/>
          <p:cNvSpPr txBox="1">
            <a:spLocks noChangeArrowheads="1"/>
          </p:cNvSpPr>
          <p:nvPr/>
        </p:nvSpPr>
        <p:spPr bwMode="gray">
          <a:xfrm rot="3925970">
            <a:off x="1404144" y="3937794"/>
            <a:ext cx="1001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/>
              <a:t>Your Text</a:t>
            </a:r>
          </a:p>
        </p:txBody>
      </p:sp>
      <p:sp>
        <p:nvSpPr>
          <p:cNvPr id="85070" name="Text Box 78"/>
          <p:cNvSpPr txBox="1">
            <a:spLocks noChangeArrowheads="1"/>
          </p:cNvSpPr>
          <p:nvPr/>
        </p:nvSpPr>
        <p:spPr bwMode="gray">
          <a:xfrm rot="3925970">
            <a:off x="2873375" y="4225925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/>
              <a:t>Your Text</a:t>
            </a:r>
          </a:p>
        </p:txBody>
      </p:sp>
      <p:sp>
        <p:nvSpPr>
          <p:cNvPr id="85071" name="Text Box 79"/>
          <p:cNvSpPr txBox="1">
            <a:spLocks noChangeArrowheads="1"/>
          </p:cNvSpPr>
          <p:nvPr/>
        </p:nvSpPr>
        <p:spPr bwMode="gray">
          <a:xfrm rot="3925970">
            <a:off x="3380582" y="3937794"/>
            <a:ext cx="1001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/>
              <a:t>Your Text</a:t>
            </a:r>
          </a:p>
        </p:txBody>
      </p:sp>
      <p:sp>
        <p:nvSpPr>
          <p:cNvPr id="85072" name="Text Box 80"/>
          <p:cNvSpPr txBox="1">
            <a:spLocks noChangeArrowheads="1"/>
          </p:cNvSpPr>
          <p:nvPr/>
        </p:nvSpPr>
        <p:spPr bwMode="gray">
          <a:xfrm rot="3925970">
            <a:off x="4930775" y="4225925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/>
              <a:t>Your Text</a:t>
            </a:r>
          </a:p>
        </p:txBody>
      </p:sp>
      <p:sp>
        <p:nvSpPr>
          <p:cNvPr id="85073" name="Text Box 81"/>
          <p:cNvSpPr txBox="1">
            <a:spLocks noChangeArrowheads="1"/>
          </p:cNvSpPr>
          <p:nvPr/>
        </p:nvSpPr>
        <p:spPr bwMode="gray">
          <a:xfrm rot="3925970">
            <a:off x="5437982" y="3937794"/>
            <a:ext cx="1001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/>
              <a:t>Your Text</a:t>
            </a:r>
          </a:p>
        </p:txBody>
      </p:sp>
      <p:sp>
        <p:nvSpPr>
          <p:cNvPr id="85074" name="Text Box 82"/>
          <p:cNvSpPr txBox="1">
            <a:spLocks noChangeArrowheads="1"/>
          </p:cNvSpPr>
          <p:nvPr/>
        </p:nvSpPr>
        <p:spPr bwMode="gray">
          <a:xfrm rot="3925970">
            <a:off x="7145338" y="4384675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/>
              <a:t>Your Text</a:t>
            </a:r>
          </a:p>
        </p:txBody>
      </p:sp>
      <p:sp>
        <p:nvSpPr>
          <p:cNvPr id="85075" name="Text Box 83"/>
          <p:cNvSpPr txBox="1">
            <a:spLocks noChangeArrowheads="1"/>
          </p:cNvSpPr>
          <p:nvPr/>
        </p:nvSpPr>
        <p:spPr bwMode="gray">
          <a:xfrm rot="3925970">
            <a:off x="7652544" y="4096544"/>
            <a:ext cx="1001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 dirty="0"/>
              <a:t>Your Text</a:t>
            </a:r>
          </a:p>
        </p:txBody>
      </p:sp>
      <p:sp>
        <p:nvSpPr>
          <p:cNvPr id="85076" name="Text Box 84"/>
          <p:cNvSpPr txBox="1">
            <a:spLocks noChangeArrowheads="1"/>
          </p:cNvSpPr>
          <p:nvPr/>
        </p:nvSpPr>
        <p:spPr bwMode="auto">
          <a:xfrm>
            <a:off x="746125" y="1631950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2001</a:t>
            </a:r>
          </a:p>
        </p:txBody>
      </p:sp>
      <p:sp>
        <p:nvSpPr>
          <p:cNvPr id="85077" name="Text Box 85"/>
          <p:cNvSpPr txBox="1">
            <a:spLocks noChangeArrowheads="1"/>
          </p:cNvSpPr>
          <p:nvPr/>
        </p:nvSpPr>
        <p:spPr bwMode="auto">
          <a:xfrm>
            <a:off x="2736850" y="1631950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2002</a:t>
            </a:r>
          </a:p>
        </p:txBody>
      </p:sp>
      <p:sp>
        <p:nvSpPr>
          <p:cNvPr id="85078" name="Text Box 86"/>
          <p:cNvSpPr txBox="1">
            <a:spLocks noChangeArrowheads="1"/>
          </p:cNvSpPr>
          <p:nvPr/>
        </p:nvSpPr>
        <p:spPr bwMode="auto">
          <a:xfrm>
            <a:off x="4718050" y="1631950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2003</a:t>
            </a:r>
          </a:p>
        </p:txBody>
      </p:sp>
      <p:sp>
        <p:nvSpPr>
          <p:cNvPr id="85079" name="Text Box 87"/>
          <p:cNvSpPr txBox="1">
            <a:spLocks noChangeArrowheads="1"/>
          </p:cNvSpPr>
          <p:nvPr/>
        </p:nvSpPr>
        <p:spPr bwMode="auto">
          <a:xfrm>
            <a:off x="6705600" y="1589088"/>
            <a:ext cx="1054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latin typeface="Verdana" pitchFamily="34" charset="0"/>
              </a:rPr>
              <a:t>2004</a:t>
            </a:r>
          </a:p>
        </p:txBody>
      </p:sp>
      <p:cxnSp>
        <p:nvCxnSpPr>
          <p:cNvPr id="85080" name="AutoShape 88"/>
          <p:cNvCxnSpPr>
            <a:cxnSpLocks noChangeShapeType="1"/>
            <a:stCxn id="85076" idx="3"/>
            <a:endCxn id="85077" idx="1"/>
          </p:cNvCxnSpPr>
          <p:nvPr/>
        </p:nvCxnSpPr>
        <p:spPr bwMode="auto">
          <a:xfrm>
            <a:off x="1514475" y="1816100"/>
            <a:ext cx="1222375" cy="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</p:cxnSp>
      <p:cxnSp>
        <p:nvCxnSpPr>
          <p:cNvPr id="85081" name="AutoShape 89"/>
          <p:cNvCxnSpPr>
            <a:cxnSpLocks noChangeShapeType="1"/>
            <a:stCxn id="85077" idx="3"/>
            <a:endCxn id="85078" idx="1"/>
          </p:cNvCxnSpPr>
          <p:nvPr/>
        </p:nvCxnSpPr>
        <p:spPr bwMode="auto">
          <a:xfrm>
            <a:off x="3505200" y="1816100"/>
            <a:ext cx="1212850" cy="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</p:cxnSp>
      <p:cxnSp>
        <p:nvCxnSpPr>
          <p:cNvPr id="85082" name="AutoShape 90"/>
          <p:cNvCxnSpPr>
            <a:cxnSpLocks noChangeShapeType="1"/>
            <a:stCxn id="85078" idx="3"/>
            <a:endCxn id="85079" idx="1"/>
          </p:cNvCxnSpPr>
          <p:nvPr/>
        </p:nvCxnSpPr>
        <p:spPr bwMode="auto">
          <a:xfrm>
            <a:off x="5486400" y="1816100"/>
            <a:ext cx="1219200" cy="1588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</p:cxnSp>
      <p:sp>
        <p:nvSpPr>
          <p:cNvPr id="93" name="Дата 3"/>
          <p:cNvSpPr>
            <a:spLocks noGrp="1"/>
          </p:cNvSpPr>
          <p:nvPr>
            <p:ph type="dt" sz="half" idx="4294967295"/>
          </p:nvPr>
        </p:nvSpPr>
        <p:spPr>
          <a:xfrm>
            <a:off x="214282" y="6500858"/>
            <a:ext cx="5357850" cy="50004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Кафедра БМТ1 МГТУ им. Н.Э.Баумана</a:t>
            </a:r>
            <a:endParaRPr lang="en-US" dirty="0" smtClean="0"/>
          </a:p>
        </p:txBody>
      </p:sp>
      <p:sp>
        <p:nvSpPr>
          <p:cNvPr id="94" name="Нижний колонтитул 4"/>
          <p:cNvSpPr txBox="1">
            <a:spLocks/>
          </p:cNvSpPr>
          <p:nvPr/>
        </p:nvSpPr>
        <p:spPr>
          <a:xfrm>
            <a:off x="5943600" y="63246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http://bmt1.ru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Progress Diagram</a:t>
            </a:r>
          </a:p>
        </p:txBody>
      </p:sp>
      <p:sp>
        <p:nvSpPr>
          <p:cNvPr id="86019" name="AutoShape 3"/>
          <p:cNvSpPr>
            <a:spLocks noChangeArrowheads="1"/>
          </p:cNvSpPr>
          <p:nvPr/>
        </p:nvSpPr>
        <p:spPr bwMode="gray">
          <a:xfrm>
            <a:off x="5562600" y="2362200"/>
            <a:ext cx="2819400" cy="2895600"/>
          </a:xfrm>
          <a:prstGeom prst="chevron">
            <a:avLst>
              <a:gd name="adj" fmla="val 16468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6020" name="AutoShape 4"/>
          <p:cNvSpPr>
            <a:spLocks noChangeArrowheads="1"/>
          </p:cNvSpPr>
          <p:nvPr/>
        </p:nvSpPr>
        <p:spPr bwMode="gray">
          <a:xfrm>
            <a:off x="3200400" y="2362200"/>
            <a:ext cx="2971800" cy="2895600"/>
          </a:xfrm>
          <a:prstGeom prst="chevron">
            <a:avLst>
              <a:gd name="adj" fmla="val 17842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6021" name="AutoShape 5"/>
          <p:cNvSpPr>
            <a:spLocks noChangeArrowheads="1"/>
          </p:cNvSpPr>
          <p:nvPr/>
        </p:nvSpPr>
        <p:spPr bwMode="gray">
          <a:xfrm>
            <a:off x="838200" y="2362200"/>
            <a:ext cx="2971800" cy="2895600"/>
          </a:xfrm>
          <a:prstGeom prst="chevron">
            <a:avLst>
              <a:gd name="adj" fmla="val 17842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6022" name="AutoShape 6"/>
          <p:cNvSpPr>
            <a:spLocks noChangeArrowheads="1"/>
          </p:cNvSpPr>
          <p:nvPr/>
        </p:nvSpPr>
        <p:spPr bwMode="gray">
          <a:xfrm>
            <a:off x="1066800" y="1600200"/>
            <a:ext cx="20574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2000" b="1"/>
              <a:t>Phase 1</a:t>
            </a:r>
          </a:p>
        </p:txBody>
      </p:sp>
      <p:sp>
        <p:nvSpPr>
          <p:cNvPr id="86023" name="AutoShape 7"/>
          <p:cNvSpPr>
            <a:spLocks noChangeArrowheads="1"/>
          </p:cNvSpPr>
          <p:nvPr/>
        </p:nvSpPr>
        <p:spPr bwMode="gray">
          <a:xfrm>
            <a:off x="3386138" y="1600200"/>
            <a:ext cx="20574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/>
            <a:r>
              <a:rPr lang="en-US" sz="2000" b="1"/>
              <a:t>Phase 2</a:t>
            </a:r>
          </a:p>
        </p:txBody>
      </p:sp>
      <p:sp>
        <p:nvSpPr>
          <p:cNvPr id="86024" name="AutoShape 8"/>
          <p:cNvSpPr>
            <a:spLocks noChangeArrowheads="1"/>
          </p:cNvSpPr>
          <p:nvPr/>
        </p:nvSpPr>
        <p:spPr bwMode="gray">
          <a:xfrm>
            <a:off x="5715000" y="1600200"/>
            <a:ext cx="20574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/>
            <a:r>
              <a:rPr lang="en-US" sz="2000" b="1"/>
              <a:t>Phase 3</a:t>
            </a:r>
          </a:p>
        </p:txBody>
      </p:sp>
      <p:sp>
        <p:nvSpPr>
          <p:cNvPr id="11" name="Дата 3"/>
          <p:cNvSpPr>
            <a:spLocks noGrp="1"/>
          </p:cNvSpPr>
          <p:nvPr>
            <p:ph type="dt" sz="half" idx="4294967295"/>
          </p:nvPr>
        </p:nvSpPr>
        <p:spPr>
          <a:xfrm>
            <a:off x="214282" y="6500858"/>
            <a:ext cx="5357850" cy="50004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Кафедра БМТ1 МГТУ им. Н.Э.Баумана</a:t>
            </a:r>
            <a:endParaRPr lang="en-US" dirty="0" smtClean="0"/>
          </a:p>
        </p:txBody>
      </p:sp>
      <p:sp>
        <p:nvSpPr>
          <p:cNvPr id="12" name="Нижний колонтитул 4"/>
          <p:cNvSpPr txBox="1">
            <a:spLocks/>
          </p:cNvSpPr>
          <p:nvPr/>
        </p:nvSpPr>
        <p:spPr>
          <a:xfrm>
            <a:off x="5943600" y="63246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http://bmt1.ru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Block Diagram</a:t>
            </a:r>
          </a:p>
        </p:txBody>
      </p:sp>
      <p:sp>
        <p:nvSpPr>
          <p:cNvPr id="87043" name="AutoShape 3"/>
          <p:cNvSpPr>
            <a:spLocks noChangeArrowheads="1"/>
          </p:cNvSpPr>
          <p:nvPr/>
        </p:nvSpPr>
        <p:spPr bwMode="black">
          <a:xfrm>
            <a:off x="6172200" y="2819400"/>
            <a:ext cx="1676400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7044" name="AutoShape 4"/>
          <p:cNvSpPr>
            <a:spLocks noChangeArrowheads="1"/>
          </p:cNvSpPr>
          <p:nvPr/>
        </p:nvSpPr>
        <p:spPr bwMode="black">
          <a:xfrm>
            <a:off x="4419600" y="2819400"/>
            <a:ext cx="1665288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7045" name="AutoShape 5"/>
          <p:cNvSpPr>
            <a:spLocks noChangeArrowheads="1"/>
          </p:cNvSpPr>
          <p:nvPr/>
        </p:nvSpPr>
        <p:spPr bwMode="black">
          <a:xfrm>
            <a:off x="2679700" y="2819400"/>
            <a:ext cx="1616075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7046" name="AutoShape 6"/>
          <p:cNvSpPr>
            <a:spLocks noChangeArrowheads="1"/>
          </p:cNvSpPr>
          <p:nvPr/>
        </p:nvSpPr>
        <p:spPr bwMode="black">
          <a:xfrm>
            <a:off x="914400" y="2819400"/>
            <a:ext cx="1676400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7047" name="Group 7"/>
          <p:cNvGrpSpPr>
            <a:grpSpLocks/>
          </p:cNvGrpSpPr>
          <p:nvPr/>
        </p:nvGrpSpPr>
        <p:grpSpPr bwMode="auto">
          <a:xfrm>
            <a:off x="1143000" y="1524000"/>
            <a:ext cx="6096000" cy="990600"/>
            <a:chOff x="624" y="1152"/>
            <a:chExt cx="4080" cy="720"/>
          </a:xfrm>
        </p:grpSpPr>
        <p:sp>
          <p:nvSpPr>
            <p:cNvPr id="87048" name="Rectangle 8"/>
            <p:cNvSpPr>
              <a:spLocks noChangeArrowheads="1"/>
            </p:cNvSpPr>
            <p:nvPr/>
          </p:nvSpPr>
          <p:spPr bwMode="gray">
            <a:xfrm rot="3419336">
              <a:off x="624" y="1200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60784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87049" name="Group 9"/>
            <p:cNvGrpSpPr>
              <a:grpSpLocks/>
            </p:cNvGrpSpPr>
            <p:nvPr/>
          </p:nvGrpSpPr>
          <p:grpSpPr bwMode="auto">
            <a:xfrm>
              <a:off x="1296" y="1296"/>
              <a:ext cx="624" cy="96"/>
              <a:chOff x="2003" y="3439"/>
              <a:chExt cx="468" cy="244"/>
            </a:xfrm>
          </p:grpSpPr>
          <p:sp>
            <p:nvSpPr>
              <p:cNvPr id="87050" name="Oval 10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051" name="Rectangle 11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052" name="Oval 12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053" name="Oval 13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7054" name="Rectangle 14"/>
            <p:cNvSpPr>
              <a:spLocks noChangeArrowheads="1"/>
            </p:cNvSpPr>
            <p:nvPr/>
          </p:nvSpPr>
          <p:spPr bwMode="gray">
            <a:xfrm rot="3419336">
              <a:off x="1776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60784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87055" name="Group 15"/>
            <p:cNvGrpSpPr>
              <a:grpSpLocks/>
            </p:cNvGrpSpPr>
            <p:nvPr/>
          </p:nvGrpSpPr>
          <p:grpSpPr bwMode="auto">
            <a:xfrm>
              <a:off x="2448" y="1296"/>
              <a:ext cx="624" cy="96"/>
              <a:chOff x="2003" y="3439"/>
              <a:chExt cx="468" cy="244"/>
            </a:xfrm>
          </p:grpSpPr>
          <p:sp>
            <p:nvSpPr>
              <p:cNvPr id="87056" name="Oval 16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057" name="Rectangle 17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058" name="Oval 18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059" name="Oval 19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7060" name="Rectangle 20"/>
            <p:cNvSpPr>
              <a:spLocks noChangeArrowheads="1"/>
            </p:cNvSpPr>
            <p:nvPr/>
          </p:nvSpPr>
          <p:spPr bwMode="gray">
            <a:xfrm rot="3419336">
              <a:off x="2880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60784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87061" name="Group 21"/>
            <p:cNvGrpSpPr>
              <a:grpSpLocks/>
            </p:cNvGrpSpPr>
            <p:nvPr/>
          </p:nvGrpSpPr>
          <p:grpSpPr bwMode="auto">
            <a:xfrm>
              <a:off x="3600" y="1296"/>
              <a:ext cx="816" cy="96"/>
              <a:chOff x="2003" y="3439"/>
              <a:chExt cx="468" cy="244"/>
            </a:xfrm>
          </p:grpSpPr>
          <p:sp>
            <p:nvSpPr>
              <p:cNvPr id="87062" name="Oval 22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063" name="Rectangle 23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064" name="Oval 24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065" name="Oval 25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7066" name="Rectangle 26"/>
            <p:cNvSpPr>
              <a:spLocks noChangeArrowheads="1"/>
            </p:cNvSpPr>
            <p:nvPr/>
          </p:nvSpPr>
          <p:spPr bwMode="gray">
            <a:xfrm rot="3419336">
              <a:off x="4032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60784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sp>
        <p:nvSpPr>
          <p:cNvPr id="87067" name="Rectangle 27"/>
          <p:cNvSpPr>
            <a:spLocks noChangeArrowheads="1"/>
          </p:cNvSpPr>
          <p:nvPr/>
        </p:nvSpPr>
        <p:spPr bwMode="gray">
          <a:xfrm>
            <a:off x="1301750" y="1843088"/>
            <a:ext cx="76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TEXT</a:t>
            </a:r>
          </a:p>
        </p:txBody>
      </p:sp>
      <p:sp>
        <p:nvSpPr>
          <p:cNvPr id="87068" name="Rectangle 28"/>
          <p:cNvSpPr>
            <a:spLocks noChangeArrowheads="1"/>
          </p:cNvSpPr>
          <p:nvPr/>
        </p:nvSpPr>
        <p:spPr bwMode="gray">
          <a:xfrm>
            <a:off x="3054350" y="1843088"/>
            <a:ext cx="76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TEXT</a:t>
            </a:r>
          </a:p>
        </p:txBody>
      </p:sp>
      <p:sp>
        <p:nvSpPr>
          <p:cNvPr id="87069" name="Rectangle 29"/>
          <p:cNvSpPr>
            <a:spLocks noChangeArrowheads="1"/>
          </p:cNvSpPr>
          <p:nvPr/>
        </p:nvSpPr>
        <p:spPr bwMode="gray">
          <a:xfrm>
            <a:off x="4654550" y="1843088"/>
            <a:ext cx="76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TEXT</a:t>
            </a:r>
          </a:p>
        </p:txBody>
      </p:sp>
      <p:sp>
        <p:nvSpPr>
          <p:cNvPr id="87070" name="Rectangle 30"/>
          <p:cNvSpPr>
            <a:spLocks noChangeArrowheads="1"/>
          </p:cNvSpPr>
          <p:nvPr/>
        </p:nvSpPr>
        <p:spPr bwMode="gray">
          <a:xfrm>
            <a:off x="6407150" y="1843088"/>
            <a:ext cx="76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TEXT</a:t>
            </a:r>
          </a:p>
        </p:txBody>
      </p:sp>
      <p:sp>
        <p:nvSpPr>
          <p:cNvPr id="87071" name="Rectangle 31"/>
          <p:cNvSpPr>
            <a:spLocks noChangeArrowheads="1"/>
          </p:cNvSpPr>
          <p:nvPr/>
        </p:nvSpPr>
        <p:spPr bwMode="black">
          <a:xfrm>
            <a:off x="1308100" y="3124200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TEXT</a:t>
            </a:r>
          </a:p>
        </p:txBody>
      </p:sp>
      <p:sp>
        <p:nvSpPr>
          <p:cNvPr id="87072" name="Rectangle 32"/>
          <p:cNvSpPr>
            <a:spLocks noChangeArrowheads="1"/>
          </p:cNvSpPr>
          <p:nvPr/>
        </p:nvSpPr>
        <p:spPr bwMode="black">
          <a:xfrm>
            <a:off x="3060700" y="3124200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TEXT</a:t>
            </a:r>
          </a:p>
        </p:txBody>
      </p:sp>
      <p:sp>
        <p:nvSpPr>
          <p:cNvPr id="87073" name="Rectangle 33"/>
          <p:cNvSpPr>
            <a:spLocks noChangeArrowheads="1"/>
          </p:cNvSpPr>
          <p:nvPr/>
        </p:nvSpPr>
        <p:spPr bwMode="black">
          <a:xfrm>
            <a:off x="4813300" y="3124200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TEXT</a:t>
            </a:r>
          </a:p>
        </p:txBody>
      </p:sp>
      <p:sp>
        <p:nvSpPr>
          <p:cNvPr id="87074" name="Rectangle 34"/>
          <p:cNvSpPr>
            <a:spLocks noChangeArrowheads="1"/>
          </p:cNvSpPr>
          <p:nvPr/>
        </p:nvSpPr>
        <p:spPr bwMode="black">
          <a:xfrm>
            <a:off x="6565900" y="3124200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TEXT</a:t>
            </a:r>
          </a:p>
        </p:txBody>
      </p:sp>
      <p:sp>
        <p:nvSpPr>
          <p:cNvPr id="37" name="Дата 3"/>
          <p:cNvSpPr>
            <a:spLocks noGrp="1"/>
          </p:cNvSpPr>
          <p:nvPr>
            <p:ph type="dt" sz="half" idx="4294967295"/>
          </p:nvPr>
        </p:nvSpPr>
        <p:spPr>
          <a:xfrm>
            <a:off x="214282" y="6500858"/>
            <a:ext cx="5357850" cy="50004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Кафедра БМТ1 МГТУ им. Н.Э.Баумана</a:t>
            </a:r>
            <a:endParaRPr lang="en-US" dirty="0" smtClean="0"/>
          </a:p>
        </p:txBody>
      </p:sp>
      <p:sp>
        <p:nvSpPr>
          <p:cNvPr id="38" name="Нижний колонтитул 4"/>
          <p:cNvSpPr txBox="1">
            <a:spLocks/>
          </p:cNvSpPr>
          <p:nvPr/>
        </p:nvSpPr>
        <p:spPr>
          <a:xfrm>
            <a:off x="5943600" y="63246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http://bmt1.ru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</a:t>
            </a:r>
          </a:p>
        </p:txBody>
      </p:sp>
      <p:graphicFrame>
        <p:nvGraphicFramePr>
          <p:cNvPr id="88128" name="Group 64"/>
          <p:cNvGraphicFramePr>
            <a:graphicFrameLocks noGrp="1"/>
          </p:cNvGraphicFramePr>
          <p:nvPr>
            <p:ph idx="1"/>
          </p:nvPr>
        </p:nvGraphicFramePr>
        <p:xfrm>
          <a:off x="914400" y="1524000"/>
          <a:ext cx="7085013" cy="3576640"/>
        </p:xfrm>
        <a:graphic>
          <a:graphicData uri="http://schemas.openxmlformats.org/drawingml/2006/table">
            <a:tbl>
              <a:tblPr/>
              <a:tblGrid>
                <a:gridCol w="1417638"/>
                <a:gridCol w="1131887"/>
                <a:gridCol w="1131888"/>
                <a:gridCol w="1135062"/>
                <a:gridCol w="1133475"/>
                <a:gridCol w="1135063"/>
              </a:tblGrid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 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hlink"/>
                        </a:gs>
                        <a:gs pos="10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 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hlink"/>
                        </a:gs>
                        <a:gs pos="10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  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hlink"/>
                        </a:gs>
                        <a:gs pos="10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  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hlink"/>
                        </a:gs>
                        <a:gs pos="10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  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hlink"/>
                        </a:gs>
                        <a:gs pos="10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  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hlink"/>
                        </a:gs>
                        <a:gs pos="10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  <p:sp>
        <p:nvSpPr>
          <p:cNvPr id="65" name="Дата 3"/>
          <p:cNvSpPr>
            <a:spLocks noGrp="1"/>
          </p:cNvSpPr>
          <p:nvPr>
            <p:ph type="dt" sz="half" idx="4294967295"/>
          </p:nvPr>
        </p:nvSpPr>
        <p:spPr>
          <a:xfrm>
            <a:off x="214282" y="6500858"/>
            <a:ext cx="5357850" cy="50004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Кафедра БМТ1 МГТУ им. Н.Э.Баумана</a:t>
            </a:r>
            <a:endParaRPr lang="en-US" dirty="0" smtClean="0"/>
          </a:p>
        </p:txBody>
      </p:sp>
      <p:sp>
        <p:nvSpPr>
          <p:cNvPr id="66" name="Нижний колонтитул 4"/>
          <p:cNvSpPr txBox="1">
            <a:spLocks/>
          </p:cNvSpPr>
          <p:nvPr/>
        </p:nvSpPr>
        <p:spPr>
          <a:xfrm>
            <a:off x="5943600" y="63246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http://bmt1.ru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3-D Pie Chart</a:t>
            </a:r>
          </a:p>
        </p:txBody>
      </p:sp>
      <p:sp>
        <p:nvSpPr>
          <p:cNvPr id="94231" name="Oval 23"/>
          <p:cNvSpPr>
            <a:spLocks noChangeArrowheads="1"/>
          </p:cNvSpPr>
          <p:nvPr/>
        </p:nvSpPr>
        <p:spPr bwMode="ltGray">
          <a:xfrm>
            <a:off x="2192338" y="4179888"/>
            <a:ext cx="5562600" cy="1325562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00344F"/>
              </a:gs>
            </a:gsLst>
            <a:lin ang="2700000" scaled="1"/>
          </a:gradFill>
          <a:ln w="3175">
            <a:noFill/>
            <a:round/>
            <a:headEnd/>
            <a:tailEnd type="none" w="sm" len="sm"/>
          </a:ln>
          <a:effectLst/>
        </p:spPr>
        <p:txBody>
          <a:bodyPr vert="eaVert" wrap="none" lIns="92075" tIns="46038" rIns="92075" bIns="46038" anchor="ctr"/>
          <a:lstStyle/>
          <a:p>
            <a:endParaRPr lang="ru-RU"/>
          </a:p>
        </p:txBody>
      </p:sp>
      <p:sp>
        <p:nvSpPr>
          <p:cNvPr id="94232" name="Oval 24"/>
          <p:cNvSpPr>
            <a:spLocks noChangeArrowheads="1"/>
          </p:cNvSpPr>
          <p:nvPr/>
        </p:nvSpPr>
        <p:spPr bwMode="gray">
          <a:xfrm rot="-998297">
            <a:off x="1466850" y="2066925"/>
            <a:ext cx="5762625" cy="3016250"/>
          </a:xfrm>
          <a:prstGeom prst="ellipse">
            <a:avLst/>
          </a:prstGeom>
          <a:gradFill rotWithShape="0">
            <a:gsLst>
              <a:gs pos="0">
                <a:srgbClr val="29698D"/>
              </a:gs>
              <a:gs pos="50000">
                <a:srgbClr val="29698D">
                  <a:gamma/>
                  <a:tint val="24314"/>
                  <a:invGamma/>
                </a:srgbClr>
              </a:gs>
              <a:gs pos="100000">
                <a:srgbClr val="29698D"/>
              </a:gs>
            </a:gsLst>
            <a:lin ang="0" scaled="1"/>
          </a:gra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4233" name="Oval 25"/>
          <p:cNvSpPr>
            <a:spLocks noChangeArrowheads="1"/>
          </p:cNvSpPr>
          <p:nvPr/>
        </p:nvSpPr>
        <p:spPr bwMode="gray">
          <a:xfrm rot="-998297">
            <a:off x="1524000" y="1905000"/>
            <a:ext cx="5562600" cy="2922588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shade val="63529"/>
                  <a:invGamma/>
                </a:srgbClr>
              </a:gs>
              <a:gs pos="100000">
                <a:srgbClr val="33CCCC"/>
              </a:gs>
            </a:gsLst>
            <a:lin ang="2700000" scaled="1"/>
          </a:gra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4234" name="Arc 26"/>
          <p:cNvSpPr>
            <a:spLocks/>
          </p:cNvSpPr>
          <p:nvPr/>
        </p:nvSpPr>
        <p:spPr bwMode="gray">
          <a:xfrm rot="-998297">
            <a:off x="4171950" y="1982788"/>
            <a:ext cx="2851150" cy="1538287"/>
          </a:xfrm>
          <a:custGeom>
            <a:avLst/>
            <a:gdLst>
              <a:gd name="G0" fmla="+- 0 0 0"/>
              <a:gd name="G1" fmla="+- 14335 0 0"/>
              <a:gd name="G2" fmla="+- 21600 0 0"/>
              <a:gd name="T0" fmla="*/ 16157 w 21600"/>
              <a:gd name="T1" fmla="*/ 0 h 22718"/>
              <a:gd name="T2" fmla="*/ 19907 w 21600"/>
              <a:gd name="T3" fmla="*/ 22718 h 22718"/>
              <a:gd name="T4" fmla="*/ 0 w 21600"/>
              <a:gd name="T5" fmla="*/ 14335 h 227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718" fill="none" extrusionOk="0">
                <a:moveTo>
                  <a:pt x="16157" y="-1"/>
                </a:moveTo>
                <a:cubicBezTo>
                  <a:pt x="19663" y="3951"/>
                  <a:pt x="21600" y="9051"/>
                  <a:pt x="21600" y="14335"/>
                </a:cubicBezTo>
                <a:cubicBezTo>
                  <a:pt x="21600" y="17214"/>
                  <a:pt x="21024" y="20064"/>
                  <a:pt x="19906" y="22717"/>
                </a:cubicBezTo>
              </a:path>
              <a:path w="21600" h="22718" stroke="0" extrusionOk="0">
                <a:moveTo>
                  <a:pt x="16157" y="-1"/>
                </a:moveTo>
                <a:cubicBezTo>
                  <a:pt x="19663" y="3951"/>
                  <a:pt x="21600" y="9051"/>
                  <a:pt x="21600" y="14335"/>
                </a:cubicBezTo>
                <a:cubicBezTo>
                  <a:pt x="21600" y="17214"/>
                  <a:pt x="21024" y="20064"/>
                  <a:pt x="19906" y="22717"/>
                </a:cubicBezTo>
                <a:lnTo>
                  <a:pt x="0" y="14335"/>
                </a:lnTo>
                <a:close/>
              </a:path>
            </a:pathLst>
          </a:custGeom>
          <a:solidFill>
            <a:srgbClr val="0099CC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4235" name="Arc 27"/>
          <p:cNvSpPr>
            <a:spLocks/>
          </p:cNvSpPr>
          <p:nvPr/>
        </p:nvSpPr>
        <p:spPr bwMode="gray">
          <a:xfrm rot="20601703" flipH="1">
            <a:off x="1577975" y="3295650"/>
            <a:ext cx="2876550" cy="1630363"/>
          </a:xfrm>
          <a:custGeom>
            <a:avLst/>
            <a:gdLst>
              <a:gd name="G0" fmla="+- 0 0 0"/>
              <a:gd name="G1" fmla="+- 6947 0 0"/>
              <a:gd name="G2" fmla="+- 21600 0 0"/>
              <a:gd name="T0" fmla="*/ 20452 w 21600"/>
              <a:gd name="T1" fmla="*/ 0 h 24439"/>
              <a:gd name="T2" fmla="*/ 12673 w 21600"/>
              <a:gd name="T3" fmla="*/ 24439 h 24439"/>
              <a:gd name="T4" fmla="*/ 0 w 21600"/>
              <a:gd name="T5" fmla="*/ 6947 h 24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4439" fill="none" extrusionOk="0">
                <a:moveTo>
                  <a:pt x="20452" y="-1"/>
                </a:moveTo>
                <a:cubicBezTo>
                  <a:pt x="21212" y="2237"/>
                  <a:pt x="21600" y="4584"/>
                  <a:pt x="21600" y="6947"/>
                </a:cubicBezTo>
                <a:cubicBezTo>
                  <a:pt x="21600" y="13871"/>
                  <a:pt x="18280" y="20376"/>
                  <a:pt x="12672" y="24438"/>
                </a:cubicBezTo>
              </a:path>
              <a:path w="21600" h="24439" stroke="0" extrusionOk="0">
                <a:moveTo>
                  <a:pt x="20452" y="-1"/>
                </a:moveTo>
                <a:cubicBezTo>
                  <a:pt x="21212" y="2237"/>
                  <a:pt x="21600" y="4584"/>
                  <a:pt x="21600" y="6947"/>
                </a:cubicBezTo>
                <a:cubicBezTo>
                  <a:pt x="21600" y="13871"/>
                  <a:pt x="18280" y="20376"/>
                  <a:pt x="12672" y="24438"/>
                </a:cubicBezTo>
                <a:lnTo>
                  <a:pt x="0" y="6947"/>
                </a:lnTo>
                <a:close/>
              </a:path>
            </a:pathLst>
          </a:custGeom>
          <a:gradFill rotWithShape="1">
            <a:gsLst>
              <a:gs pos="0">
                <a:srgbClr val="47ABE3">
                  <a:gamma/>
                  <a:tint val="45490"/>
                  <a:invGamma/>
                </a:srgbClr>
              </a:gs>
              <a:gs pos="100000">
                <a:srgbClr val="47ABE3"/>
              </a:gs>
            </a:gsLst>
            <a:lin ang="2700000" scaled="1"/>
          </a:gra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4236" name="Arc 28"/>
          <p:cNvSpPr>
            <a:spLocks/>
          </p:cNvSpPr>
          <p:nvPr/>
        </p:nvSpPr>
        <p:spPr bwMode="gray">
          <a:xfrm rot="-998297">
            <a:off x="3416300" y="1711325"/>
            <a:ext cx="2813050" cy="1417638"/>
          </a:xfrm>
          <a:custGeom>
            <a:avLst/>
            <a:gdLst>
              <a:gd name="G0" fmla="+- 4839 0 0"/>
              <a:gd name="G1" fmla="+- 21600 0 0"/>
              <a:gd name="G2" fmla="+- 21600 0 0"/>
              <a:gd name="T0" fmla="*/ 0 w 21397"/>
              <a:gd name="T1" fmla="*/ 549 h 21600"/>
              <a:gd name="T2" fmla="*/ 21397 w 21397"/>
              <a:gd name="T3" fmla="*/ 7730 h 21600"/>
              <a:gd name="T4" fmla="*/ 4839 w 2139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97" h="21600" fill="none" extrusionOk="0">
                <a:moveTo>
                  <a:pt x="0" y="549"/>
                </a:moveTo>
                <a:cubicBezTo>
                  <a:pt x="1587" y="184"/>
                  <a:pt x="3210" y="-1"/>
                  <a:pt x="4839" y="0"/>
                </a:cubicBezTo>
                <a:cubicBezTo>
                  <a:pt x="11230" y="0"/>
                  <a:pt x="17293" y="2830"/>
                  <a:pt x="21397" y="7729"/>
                </a:cubicBezTo>
              </a:path>
              <a:path w="21397" h="21600" stroke="0" extrusionOk="0">
                <a:moveTo>
                  <a:pt x="0" y="549"/>
                </a:moveTo>
                <a:cubicBezTo>
                  <a:pt x="1587" y="184"/>
                  <a:pt x="3210" y="-1"/>
                  <a:pt x="4839" y="0"/>
                </a:cubicBezTo>
                <a:cubicBezTo>
                  <a:pt x="11230" y="0"/>
                  <a:pt x="17293" y="2830"/>
                  <a:pt x="21397" y="7729"/>
                </a:cubicBezTo>
                <a:lnTo>
                  <a:pt x="4839" y="21600"/>
                </a:lnTo>
                <a:close/>
              </a:path>
            </a:pathLst>
          </a:custGeom>
          <a:gradFill rotWithShape="1">
            <a:gsLst>
              <a:gs pos="0">
                <a:srgbClr val="AAA0F8">
                  <a:gamma/>
                  <a:shade val="46275"/>
                  <a:invGamma/>
                </a:srgbClr>
              </a:gs>
              <a:gs pos="100000">
                <a:srgbClr val="AAA0F8"/>
              </a:gs>
            </a:gsLst>
            <a:lin ang="2700000" scaled="1"/>
          </a:gra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4237" name="Arc 29"/>
          <p:cNvSpPr>
            <a:spLocks/>
          </p:cNvSpPr>
          <p:nvPr/>
        </p:nvSpPr>
        <p:spPr bwMode="gray">
          <a:xfrm rot="20601703" flipH="1">
            <a:off x="1377950" y="2363788"/>
            <a:ext cx="2762250" cy="1381125"/>
          </a:xfrm>
          <a:custGeom>
            <a:avLst/>
            <a:gdLst>
              <a:gd name="G0" fmla="+- 0 0 0"/>
              <a:gd name="G1" fmla="+- 21142 0 0"/>
              <a:gd name="G2" fmla="+- 21600 0 0"/>
              <a:gd name="T0" fmla="*/ 4423 w 20934"/>
              <a:gd name="T1" fmla="*/ 0 h 21142"/>
              <a:gd name="T2" fmla="*/ 20934 w 20934"/>
              <a:gd name="T3" fmla="*/ 15820 h 21142"/>
              <a:gd name="T4" fmla="*/ 0 w 20934"/>
              <a:gd name="T5" fmla="*/ 21142 h 21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34" h="21142" fill="none" extrusionOk="0">
                <a:moveTo>
                  <a:pt x="4423" y="-1"/>
                </a:moveTo>
                <a:cubicBezTo>
                  <a:pt x="12495" y="1688"/>
                  <a:pt x="18902" y="7826"/>
                  <a:pt x="20934" y="15819"/>
                </a:cubicBezTo>
              </a:path>
              <a:path w="20934" h="21142" stroke="0" extrusionOk="0">
                <a:moveTo>
                  <a:pt x="4423" y="-1"/>
                </a:moveTo>
                <a:cubicBezTo>
                  <a:pt x="12495" y="1688"/>
                  <a:pt x="18902" y="7826"/>
                  <a:pt x="20934" y="15819"/>
                </a:cubicBezTo>
                <a:lnTo>
                  <a:pt x="0" y="21142"/>
                </a:lnTo>
                <a:close/>
              </a:path>
            </a:pathLst>
          </a:custGeom>
          <a:gradFill rotWithShape="1">
            <a:gsLst>
              <a:gs pos="0">
                <a:srgbClr val="47ABE3"/>
              </a:gs>
              <a:gs pos="100000">
                <a:srgbClr val="47ABE3">
                  <a:gamma/>
                  <a:shade val="46275"/>
                  <a:invGamma/>
                </a:srgbClr>
              </a:gs>
            </a:gsLst>
            <a:lin ang="2700000" scaled="1"/>
          </a:gra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4238" name="Oval 30"/>
          <p:cNvSpPr>
            <a:spLocks noChangeArrowheads="1"/>
          </p:cNvSpPr>
          <p:nvPr/>
        </p:nvSpPr>
        <p:spPr bwMode="gray">
          <a:xfrm rot="-998297">
            <a:off x="2984500" y="2619375"/>
            <a:ext cx="2695575" cy="1339850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50000">
                <a:srgbClr val="000000">
                  <a:gamma/>
                  <a:tint val="24314"/>
                  <a:invGamma/>
                </a:srgbClr>
              </a:gs>
              <a:gs pos="100000">
                <a:srgbClr val="000000"/>
              </a:gs>
            </a:gsLst>
            <a:lin ang="0" scaled="1"/>
          </a:gra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4239" name="Text Box 31"/>
          <p:cNvSpPr txBox="1">
            <a:spLocks noChangeArrowheads="1"/>
          </p:cNvSpPr>
          <p:nvPr/>
        </p:nvSpPr>
        <p:spPr bwMode="gray">
          <a:xfrm>
            <a:off x="2268538" y="2841625"/>
            <a:ext cx="83343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FFFF"/>
                </a:solidFill>
                <a:latin typeface="Verdana" pitchFamily="34" charset="0"/>
              </a:rPr>
              <a:t>Text1</a:t>
            </a:r>
            <a:endParaRPr lang="en-US"/>
          </a:p>
        </p:txBody>
      </p:sp>
      <p:sp>
        <p:nvSpPr>
          <p:cNvPr id="94240" name="Text Box 32"/>
          <p:cNvSpPr txBox="1">
            <a:spLocks noChangeArrowheads="1"/>
          </p:cNvSpPr>
          <p:nvPr/>
        </p:nvSpPr>
        <p:spPr bwMode="gray">
          <a:xfrm>
            <a:off x="4173538" y="1927225"/>
            <a:ext cx="83343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FFFF"/>
                </a:solidFill>
                <a:latin typeface="Verdana" pitchFamily="34" charset="0"/>
              </a:rPr>
              <a:t>Text2</a:t>
            </a:r>
            <a:endParaRPr lang="en-US"/>
          </a:p>
        </p:txBody>
      </p:sp>
      <p:sp>
        <p:nvSpPr>
          <p:cNvPr id="94241" name="Text Box 33"/>
          <p:cNvSpPr txBox="1">
            <a:spLocks noChangeArrowheads="1"/>
          </p:cNvSpPr>
          <p:nvPr/>
        </p:nvSpPr>
        <p:spPr bwMode="gray">
          <a:xfrm>
            <a:off x="5849938" y="2384425"/>
            <a:ext cx="83343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FFFF"/>
                </a:solidFill>
                <a:latin typeface="Verdana" pitchFamily="34" charset="0"/>
              </a:rPr>
              <a:t>Text3</a:t>
            </a:r>
            <a:endParaRPr lang="en-US"/>
          </a:p>
        </p:txBody>
      </p:sp>
      <p:sp>
        <p:nvSpPr>
          <p:cNvPr id="94242" name="Freeform 34"/>
          <p:cNvSpPr>
            <a:spLocks/>
          </p:cNvSpPr>
          <p:nvPr/>
        </p:nvSpPr>
        <p:spPr bwMode="gray">
          <a:xfrm>
            <a:off x="6307138" y="2917825"/>
            <a:ext cx="1295400" cy="1711325"/>
          </a:xfrm>
          <a:custGeom>
            <a:avLst/>
            <a:gdLst/>
            <a:ahLst/>
            <a:cxnLst>
              <a:cxn ang="0">
                <a:pos x="0" y="841"/>
              </a:cxn>
              <a:cxn ang="0">
                <a:pos x="784" y="0"/>
              </a:cxn>
              <a:cxn ang="0">
                <a:pos x="816" y="280"/>
              </a:cxn>
              <a:cxn ang="0">
                <a:pos x="544" y="672"/>
              </a:cxn>
              <a:cxn ang="0">
                <a:pos x="25" y="1078"/>
              </a:cxn>
              <a:cxn ang="0">
                <a:pos x="0" y="841"/>
              </a:cxn>
            </a:cxnLst>
            <a:rect l="0" t="0" r="r" b="b"/>
            <a:pathLst>
              <a:path w="816" h="1078">
                <a:moveTo>
                  <a:pt x="0" y="841"/>
                </a:moveTo>
                <a:lnTo>
                  <a:pt x="784" y="0"/>
                </a:lnTo>
                <a:lnTo>
                  <a:pt x="816" y="280"/>
                </a:lnTo>
                <a:cubicBezTo>
                  <a:pt x="776" y="392"/>
                  <a:pt x="676" y="539"/>
                  <a:pt x="544" y="672"/>
                </a:cubicBezTo>
                <a:cubicBezTo>
                  <a:pt x="412" y="805"/>
                  <a:pt x="116" y="1050"/>
                  <a:pt x="25" y="1078"/>
                </a:cubicBezTo>
                <a:cubicBezTo>
                  <a:pt x="7" y="1006"/>
                  <a:pt x="0" y="841"/>
                  <a:pt x="0" y="841"/>
                </a:cubicBezTo>
                <a:close/>
              </a:path>
            </a:pathLst>
          </a:custGeom>
          <a:gradFill rotWithShape="0">
            <a:gsLst>
              <a:gs pos="0">
                <a:srgbClr val="6600CC">
                  <a:gamma/>
                  <a:tint val="45490"/>
                  <a:invGamma/>
                </a:srgbClr>
              </a:gs>
              <a:gs pos="100000">
                <a:srgbClr val="6600CC"/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4243" name="Arc 35"/>
          <p:cNvSpPr>
            <a:spLocks/>
          </p:cNvSpPr>
          <p:nvPr/>
        </p:nvSpPr>
        <p:spPr bwMode="gray">
          <a:xfrm rot="-1060795">
            <a:off x="4705350" y="2924175"/>
            <a:ext cx="2984500" cy="13462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601 w 20601"/>
              <a:gd name="T1" fmla="*/ 6492 h 19523"/>
              <a:gd name="T2" fmla="*/ 9242 w 20601"/>
              <a:gd name="T3" fmla="*/ 19523 h 19523"/>
              <a:gd name="T4" fmla="*/ 0 w 20601"/>
              <a:gd name="T5" fmla="*/ 0 h 19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01" h="19523" fill="none" extrusionOk="0">
                <a:moveTo>
                  <a:pt x="20601" y="6492"/>
                </a:moveTo>
                <a:cubicBezTo>
                  <a:pt x="18793" y="12227"/>
                  <a:pt x="14677" y="16949"/>
                  <a:pt x="9241" y="19522"/>
                </a:cubicBezTo>
              </a:path>
              <a:path w="20601" h="19523" stroke="0" extrusionOk="0">
                <a:moveTo>
                  <a:pt x="20601" y="6492"/>
                </a:moveTo>
                <a:cubicBezTo>
                  <a:pt x="18793" y="12227"/>
                  <a:pt x="14677" y="16949"/>
                  <a:pt x="9241" y="19522"/>
                </a:cubicBezTo>
                <a:lnTo>
                  <a:pt x="0" y="0"/>
                </a:lnTo>
                <a:close/>
              </a:path>
            </a:pathLst>
          </a:custGeom>
          <a:solidFill>
            <a:srgbClr val="CC99FF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4244" name="Freeform 36"/>
          <p:cNvSpPr>
            <a:spLocks/>
          </p:cNvSpPr>
          <p:nvPr/>
        </p:nvSpPr>
        <p:spPr bwMode="gray">
          <a:xfrm>
            <a:off x="4606925" y="3398838"/>
            <a:ext cx="1758950" cy="1236662"/>
          </a:xfrm>
          <a:custGeom>
            <a:avLst/>
            <a:gdLst/>
            <a:ahLst/>
            <a:cxnLst>
              <a:cxn ang="0">
                <a:pos x="1071" y="546"/>
              </a:cxn>
              <a:cxn ang="0">
                <a:pos x="1108" y="779"/>
              </a:cxn>
              <a:cxn ang="0">
                <a:pos x="67" y="168"/>
              </a:cxn>
              <a:cxn ang="0">
                <a:pos x="0" y="0"/>
              </a:cxn>
              <a:cxn ang="0">
                <a:pos x="1071" y="546"/>
              </a:cxn>
            </a:cxnLst>
            <a:rect l="0" t="0" r="r" b="b"/>
            <a:pathLst>
              <a:path w="1108" h="779">
                <a:moveTo>
                  <a:pt x="1071" y="546"/>
                </a:moveTo>
                <a:lnTo>
                  <a:pt x="1108" y="779"/>
                </a:lnTo>
                <a:lnTo>
                  <a:pt x="67" y="168"/>
                </a:lnTo>
                <a:lnTo>
                  <a:pt x="0" y="0"/>
                </a:lnTo>
                <a:lnTo>
                  <a:pt x="1071" y="546"/>
                </a:lnTo>
                <a:close/>
              </a:path>
            </a:pathLst>
          </a:custGeom>
          <a:gradFill rotWithShape="1">
            <a:gsLst>
              <a:gs pos="0">
                <a:srgbClr val="5007A1">
                  <a:gamma/>
                  <a:tint val="45490"/>
                  <a:invGamma/>
                </a:srgbClr>
              </a:gs>
              <a:gs pos="100000">
                <a:srgbClr val="5007A1"/>
              </a:gs>
            </a:gsLst>
            <a:lin ang="270000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4245" name="Text Box 37"/>
          <p:cNvSpPr txBox="1">
            <a:spLocks noChangeArrowheads="1"/>
          </p:cNvSpPr>
          <p:nvPr/>
        </p:nvSpPr>
        <p:spPr bwMode="gray">
          <a:xfrm>
            <a:off x="5849938" y="3375025"/>
            <a:ext cx="83343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FFFF"/>
                </a:solidFill>
                <a:latin typeface="Verdana" pitchFamily="34" charset="0"/>
              </a:rPr>
              <a:t>Text4</a:t>
            </a:r>
            <a:endParaRPr lang="en-US"/>
          </a:p>
        </p:txBody>
      </p:sp>
      <p:sp>
        <p:nvSpPr>
          <p:cNvPr id="94246" name="Text Box 38"/>
          <p:cNvSpPr txBox="1">
            <a:spLocks noChangeArrowheads="1"/>
          </p:cNvSpPr>
          <p:nvPr/>
        </p:nvSpPr>
        <p:spPr bwMode="gray">
          <a:xfrm>
            <a:off x="4097338" y="4137025"/>
            <a:ext cx="83343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FFFF"/>
                </a:solidFill>
                <a:latin typeface="Verdana" pitchFamily="34" charset="0"/>
              </a:rPr>
              <a:t>Text5</a:t>
            </a:r>
            <a:endParaRPr lang="en-US"/>
          </a:p>
        </p:txBody>
      </p:sp>
      <p:sp>
        <p:nvSpPr>
          <p:cNvPr id="94247" name="Text Box 39"/>
          <p:cNvSpPr txBox="1">
            <a:spLocks noChangeArrowheads="1"/>
          </p:cNvSpPr>
          <p:nvPr/>
        </p:nvSpPr>
        <p:spPr bwMode="gray">
          <a:xfrm>
            <a:off x="2192338" y="3984625"/>
            <a:ext cx="83343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FFFF"/>
                </a:solidFill>
                <a:latin typeface="Verdana" pitchFamily="34" charset="0"/>
              </a:rPr>
              <a:t>Text6</a:t>
            </a:r>
            <a:endParaRPr lang="en-US"/>
          </a:p>
        </p:txBody>
      </p:sp>
      <p:sp>
        <p:nvSpPr>
          <p:cNvPr id="94248" name="Oval 40"/>
          <p:cNvSpPr>
            <a:spLocks noChangeArrowheads="1"/>
          </p:cNvSpPr>
          <p:nvPr/>
        </p:nvSpPr>
        <p:spPr bwMode="white">
          <a:xfrm rot="-998297">
            <a:off x="3086100" y="2871788"/>
            <a:ext cx="2586038" cy="1090612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00344F"/>
              </a:gs>
            </a:gsLst>
            <a:lin ang="2700000" scaled="1"/>
          </a:gra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4249" name="Freeform 41"/>
          <p:cNvSpPr>
            <a:spLocks/>
          </p:cNvSpPr>
          <p:nvPr/>
        </p:nvSpPr>
        <p:spPr bwMode="gray">
          <a:xfrm>
            <a:off x="4783138" y="3794125"/>
            <a:ext cx="1282700" cy="1028700"/>
          </a:xfrm>
          <a:custGeom>
            <a:avLst/>
            <a:gdLst/>
            <a:ahLst/>
            <a:cxnLst>
              <a:cxn ang="0">
                <a:pos x="0" y="24"/>
              </a:cxn>
              <a:cxn ang="0">
                <a:pos x="352" y="448"/>
              </a:cxn>
              <a:cxn ang="0">
                <a:pos x="360" y="648"/>
              </a:cxn>
              <a:cxn ang="0">
                <a:pos x="808" y="424"/>
              </a:cxn>
              <a:cxn ang="0">
                <a:pos x="104" y="0"/>
              </a:cxn>
              <a:cxn ang="0">
                <a:pos x="0" y="24"/>
              </a:cxn>
            </a:cxnLst>
            <a:rect l="0" t="0" r="r" b="b"/>
            <a:pathLst>
              <a:path w="808" h="648">
                <a:moveTo>
                  <a:pt x="0" y="24"/>
                </a:moveTo>
                <a:lnTo>
                  <a:pt x="352" y="448"/>
                </a:lnTo>
                <a:lnTo>
                  <a:pt x="360" y="648"/>
                </a:lnTo>
                <a:lnTo>
                  <a:pt x="808" y="424"/>
                </a:lnTo>
                <a:lnTo>
                  <a:pt x="104" y="0"/>
                </a:lnTo>
                <a:lnTo>
                  <a:pt x="0" y="24"/>
                </a:lnTo>
                <a:close/>
              </a:path>
            </a:pathLst>
          </a:custGeom>
          <a:solidFill>
            <a:srgbClr val="003399">
              <a:alpha val="49001"/>
            </a:srgbClr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Дата 3"/>
          <p:cNvSpPr>
            <a:spLocks noGrp="1"/>
          </p:cNvSpPr>
          <p:nvPr>
            <p:ph type="dt" sz="half" idx="4294967295"/>
          </p:nvPr>
        </p:nvSpPr>
        <p:spPr>
          <a:xfrm>
            <a:off x="214282" y="6500858"/>
            <a:ext cx="5357850" cy="50004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Кафедра БМТ1 МГТУ им. Н.Э.Баумана</a:t>
            </a:r>
            <a:endParaRPr lang="en-US" dirty="0" smtClean="0"/>
          </a:p>
        </p:txBody>
      </p:sp>
      <p:sp>
        <p:nvSpPr>
          <p:cNvPr id="25" name="Нижний колонтитул 4"/>
          <p:cNvSpPr txBox="1">
            <a:spLocks/>
          </p:cNvSpPr>
          <p:nvPr/>
        </p:nvSpPr>
        <p:spPr>
          <a:xfrm>
            <a:off x="5943600" y="63246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http://bmt1.ru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Marketing Diagram</a:t>
            </a:r>
          </a:p>
        </p:txBody>
      </p:sp>
      <p:sp>
        <p:nvSpPr>
          <p:cNvPr id="95235" name="AutoShape 3"/>
          <p:cNvSpPr>
            <a:spLocks noChangeArrowheads="1"/>
          </p:cNvSpPr>
          <p:nvPr/>
        </p:nvSpPr>
        <p:spPr bwMode="invGray">
          <a:xfrm>
            <a:off x="1498600" y="2085975"/>
            <a:ext cx="5759450" cy="2638425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chemeClr val="accent2"/>
              </a:gs>
              <a:gs pos="100000">
                <a:srgbClr val="00344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236" name="AutoShape 4"/>
          <p:cNvSpPr>
            <a:spLocks noChangeArrowheads="1"/>
          </p:cNvSpPr>
          <p:nvPr/>
        </p:nvSpPr>
        <p:spPr bwMode="blackWhite">
          <a:xfrm>
            <a:off x="1905000" y="1371600"/>
            <a:ext cx="5105400" cy="498475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Add Your Text</a:t>
            </a:r>
            <a:endParaRPr lang="en-US"/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gray">
          <a:xfrm>
            <a:off x="3217863" y="2692400"/>
            <a:ext cx="2292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/>
              <a:t>Add Your Title here</a:t>
            </a:r>
            <a:endParaRPr lang="en-US"/>
          </a:p>
        </p:txBody>
      </p:sp>
      <p:sp>
        <p:nvSpPr>
          <p:cNvPr id="95240" name="Oval 8"/>
          <p:cNvSpPr>
            <a:spLocks noChangeArrowheads="1"/>
          </p:cNvSpPr>
          <p:nvPr/>
        </p:nvSpPr>
        <p:spPr bwMode="gray">
          <a:xfrm>
            <a:off x="685800" y="3871913"/>
            <a:ext cx="1544638" cy="1544637"/>
          </a:xfrm>
          <a:prstGeom prst="ellipse">
            <a:avLst/>
          </a:prstGeom>
          <a:gradFill rotWithShape="1">
            <a:gsLst>
              <a:gs pos="0">
                <a:srgbClr val="EAB85E"/>
              </a:gs>
              <a:gs pos="100000">
                <a:srgbClr val="EAB85E">
                  <a:gamma/>
                  <a:shade val="57255"/>
                  <a:invGamma/>
                </a:srgbClr>
              </a:gs>
            </a:gsLst>
            <a:path path="rect">
              <a:fillToRect l="100000" t="10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241" name="Oval 9"/>
          <p:cNvSpPr>
            <a:spLocks noChangeArrowheads="1"/>
          </p:cNvSpPr>
          <p:nvPr/>
        </p:nvSpPr>
        <p:spPr bwMode="gray">
          <a:xfrm>
            <a:off x="719138" y="3908425"/>
            <a:ext cx="1473200" cy="1474788"/>
          </a:xfrm>
          <a:prstGeom prst="ellipse">
            <a:avLst/>
          </a:prstGeom>
          <a:gradFill rotWithShape="1">
            <a:gsLst>
              <a:gs pos="0">
                <a:srgbClr val="EAB85E">
                  <a:alpha val="85001"/>
                </a:srgbClr>
              </a:gs>
              <a:gs pos="100000">
                <a:srgbClr val="EAB85E">
                  <a:gamma/>
                  <a:shade val="63529"/>
                  <a:invGamma/>
                </a:srgb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242" name="Oval 10"/>
          <p:cNvSpPr>
            <a:spLocks noChangeArrowheads="1"/>
          </p:cNvSpPr>
          <p:nvPr/>
        </p:nvSpPr>
        <p:spPr bwMode="gray">
          <a:xfrm>
            <a:off x="776288" y="3962400"/>
            <a:ext cx="1331912" cy="1331913"/>
          </a:xfrm>
          <a:prstGeom prst="ellipse">
            <a:avLst/>
          </a:prstGeom>
          <a:gradFill rotWithShape="1">
            <a:gsLst>
              <a:gs pos="0">
                <a:srgbClr val="EAB85E"/>
              </a:gs>
              <a:gs pos="100000">
                <a:srgbClr val="EAB85E">
                  <a:gamma/>
                  <a:shade val="72549"/>
                  <a:invGamma/>
                </a:srgb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5243" name="Picture 11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719138" y="3962400"/>
            <a:ext cx="977900" cy="977900"/>
          </a:xfrm>
          <a:prstGeom prst="rect">
            <a:avLst/>
          </a:prstGeom>
          <a:noFill/>
        </p:spPr>
      </p:pic>
      <p:sp>
        <p:nvSpPr>
          <p:cNvPr id="95244" name="Text Box 12"/>
          <p:cNvSpPr txBox="1">
            <a:spLocks noChangeArrowheads="1"/>
          </p:cNvSpPr>
          <p:nvPr/>
        </p:nvSpPr>
        <p:spPr bwMode="gray">
          <a:xfrm>
            <a:off x="985838" y="4491038"/>
            <a:ext cx="911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0000"/>
                </a:solidFill>
                <a:latin typeface="Verdana" pitchFamily="34" charset="0"/>
              </a:rPr>
              <a:t>Text1</a:t>
            </a:r>
            <a:endParaRPr lang="en-US"/>
          </a:p>
        </p:txBody>
      </p:sp>
      <p:sp>
        <p:nvSpPr>
          <p:cNvPr id="95247" name="Oval 15"/>
          <p:cNvSpPr>
            <a:spLocks noChangeArrowheads="1"/>
          </p:cNvSpPr>
          <p:nvPr/>
        </p:nvSpPr>
        <p:spPr bwMode="gray">
          <a:xfrm>
            <a:off x="2624138" y="3871913"/>
            <a:ext cx="1544637" cy="1544637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57255"/>
                  <a:invGamma/>
                </a:schemeClr>
              </a:gs>
            </a:gsLst>
            <a:path path="rect">
              <a:fillToRect l="100000" t="10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248" name="Oval 16"/>
          <p:cNvSpPr>
            <a:spLocks noChangeArrowheads="1"/>
          </p:cNvSpPr>
          <p:nvPr/>
        </p:nvSpPr>
        <p:spPr bwMode="gray">
          <a:xfrm>
            <a:off x="2657475" y="3908425"/>
            <a:ext cx="1473200" cy="1474788"/>
          </a:xfrm>
          <a:prstGeom prst="ellipse">
            <a:avLst/>
          </a:prstGeom>
          <a:gradFill rotWithShape="1">
            <a:gsLst>
              <a:gs pos="0">
                <a:schemeClr val="hlink">
                  <a:alpha val="85001"/>
                </a:schemeClr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249" name="Oval 17"/>
          <p:cNvSpPr>
            <a:spLocks noChangeArrowheads="1"/>
          </p:cNvSpPr>
          <p:nvPr/>
        </p:nvSpPr>
        <p:spPr bwMode="gray">
          <a:xfrm>
            <a:off x="2714625" y="3962400"/>
            <a:ext cx="1331913" cy="1331913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72549"/>
                  <a:invGamma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5250" name="Picture 18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2657475" y="3962400"/>
            <a:ext cx="977900" cy="977900"/>
          </a:xfrm>
          <a:prstGeom prst="rect">
            <a:avLst/>
          </a:prstGeom>
          <a:noFill/>
        </p:spPr>
      </p:pic>
      <p:sp>
        <p:nvSpPr>
          <p:cNvPr id="95251" name="Text Box 19"/>
          <p:cNvSpPr txBox="1">
            <a:spLocks noChangeArrowheads="1"/>
          </p:cNvSpPr>
          <p:nvPr/>
        </p:nvSpPr>
        <p:spPr bwMode="gray">
          <a:xfrm>
            <a:off x="2924175" y="4491038"/>
            <a:ext cx="911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0000"/>
                </a:solidFill>
                <a:latin typeface="Verdana" pitchFamily="34" charset="0"/>
              </a:rPr>
              <a:t>Text1</a:t>
            </a:r>
            <a:endParaRPr lang="en-US"/>
          </a:p>
        </p:txBody>
      </p:sp>
      <p:sp>
        <p:nvSpPr>
          <p:cNvPr id="95254" name="Oval 22"/>
          <p:cNvSpPr>
            <a:spLocks noChangeArrowheads="1"/>
          </p:cNvSpPr>
          <p:nvPr/>
        </p:nvSpPr>
        <p:spPr bwMode="gray">
          <a:xfrm>
            <a:off x="4605338" y="3871913"/>
            <a:ext cx="1544637" cy="1544637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57255"/>
                  <a:invGamma/>
                </a:schemeClr>
              </a:gs>
            </a:gsLst>
            <a:path path="rect">
              <a:fillToRect l="100000" t="10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255" name="Oval 23"/>
          <p:cNvSpPr>
            <a:spLocks noChangeArrowheads="1"/>
          </p:cNvSpPr>
          <p:nvPr/>
        </p:nvSpPr>
        <p:spPr bwMode="gray">
          <a:xfrm>
            <a:off x="4638675" y="3908425"/>
            <a:ext cx="1473200" cy="1474788"/>
          </a:xfrm>
          <a:prstGeom prst="ellipse">
            <a:avLst/>
          </a:prstGeom>
          <a:gradFill rotWithShape="1">
            <a:gsLst>
              <a:gs pos="0">
                <a:schemeClr val="accent1">
                  <a:alpha val="85001"/>
                </a:schemeClr>
              </a:gs>
              <a:gs pos="100000">
                <a:schemeClr val="accent1">
                  <a:gamma/>
                  <a:shade val="63529"/>
                  <a:invGamma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256" name="Oval 24"/>
          <p:cNvSpPr>
            <a:spLocks noChangeArrowheads="1"/>
          </p:cNvSpPr>
          <p:nvPr/>
        </p:nvSpPr>
        <p:spPr bwMode="gray">
          <a:xfrm>
            <a:off x="4695825" y="3962400"/>
            <a:ext cx="1331913" cy="1331913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2549"/>
                  <a:invGamma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5257" name="Picture 25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4638675" y="3962400"/>
            <a:ext cx="977900" cy="977900"/>
          </a:xfrm>
          <a:prstGeom prst="rect">
            <a:avLst/>
          </a:prstGeom>
          <a:noFill/>
        </p:spPr>
      </p:pic>
      <p:sp>
        <p:nvSpPr>
          <p:cNvPr id="95258" name="Text Box 26"/>
          <p:cNvSpPr txBox="1">
            <a:spLocks noChangeArrowheads="1"/>
          </p:cNvSpPr>
          <p:nvPr/>
        </p:nvSpPr>
        <p:spPr bwMode="gray">
          <a:xfrm>
            <a:off x="4905375" y="4491038"/>
            <a:ext cx="911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0000"/>
                </a:solidFill>
                <a:latin typeface="Verdana" pitchFamily="34" charset="0"/>
              </a:rPr>
              <a:t>Text1</a:t>
            </a:r>
            <a:endParaRPr lang="en-US"/>
          </a:p>
        </p:txBody>
      </p:sp>
      <p:sp>
        <p:nvSpPr>
          <p:cNvPr id="95261" name="Oval 29"/>
          <p:cNvSpPr>
            <a:spLocks noChangeArrowheads="1"/>
          </p:cNvSpPr>
          <p:nvPr/>
        </p:nvSpPr>
        <p:spPr bwMode="gray">
          <a:xfrm>
            <a:off x="6586538" y="3871913"/>
            <a:ext cx="1544637" cy="1544637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57255"/>
                  <a:invGamma/>
                </a:schemeClr>
              </a:gs>
            </a:gsLst>
            <a:path path="rect">
              <a:fillToRect l="100000" t="10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262" name="Oval 30"/>
          <p:cNvSpPr>
            <a:spLocks noChangeArrowheads="1"/>
          </p:cNvSpPr>
          <p:nvPr/>
        </p:nvSpPr>
        <p:spPr bwMode="gray">
          <a:xfrm>
            <a:off x="6619875" y="3908425"/>
            <a:ext cx="1473200" cy="1474788"/>
          </a:xfrm>
          <a:prstGeom prst="ellipse">
            <a:avLst/>
          </a:prstGeom>
          <a:gradFill rotWithShape="1">
            <a:gsLst>
              <a:gs pos="0">
                <a:schemeClr val="folHlink">
                  <a:alpha val="85001"/>
                </a:schemeClr>
              </a:gs>
              <a:gs pos="100000">
                <a:schemeClr val="folHlink">
                  <a:gamma/>
                  <a:shade val="63529"/>
                  <a:invGamma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263" name="Oval 31"/>
          <p:cNvSpPr>
            <a:spLocks noChangeArrowheads="1"/>
          </p:cNvSpPr>
          <p:nvPr/>
        </p:nvSpPr>
        <p:spPr bwMode="gray">
          <a:xfrm>
            <a:off x="6677025" y="3962400"/>
            <a:ext cx="1331913" cy="1331913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72549"/>
                  <a:invGamma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5264" name="Picture 32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6619875" y="3962400"/>
            <a:ext cx="977900" cy="977900"/>
          </a:xfrm>
          <a:prstGeom prst="rect">
            <a:avLst/>
          </a:prstGeom>
          <a:noFill/>
        </p:spPr>
      </p:pic>
      <p:sp>
        <p:nvSpPr>
          <p:cNvPr id="95265" name="Text Box 33"/>
          <p:cNvSpPr txBox="1">
            <a:spLocks noChangeArrowheads="1"/>
          </p:cNvSpPr>
          <p:nvPr/>
        </p:nvSpPr>
        <p:spPr bwMode="gray">
          <a:xfrm>
            <a:off x="6886575" y="4491038"/>
            <a:ext cx="911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0000"/>
                </a:solidFill>
                <a:latin typeface="Verdana" pitchFamily="34" charset="0"/>
              </a:rPr>
              <a:t>Text1</a:t>
            </a:r>
            <a:endParaRPr lang="en-US"/>
          </a:p>
        </p:txBody>
      </p:sp>
      <p:sp>
        <p:nvSpPr>
          <p:cNvPr id="28" name="Дата 3"/>
          <p:cNvSpPr>
            <a:spLocks noGrp="1"/>
          </p:cNvSpPr>
          <p:nvPr>
            <p:ph type="dt" sz="half" idx="4294967295"/>
          </p:nvPr>
        </p:nvSpPr>
        <p:spPr>
          <a:xfrm>
            <a:off x="214282" y="6500858"/>
            <a:ext cx="5357850" cy="50004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Кафедра БМТ1 МГТУ им. Н.Э.Баумана</a:t>
            </a:r>
            <a:endParaRPr lang="en-US" dirty="0" smtClean="0"/>
          </a:p>
        </p:txBody>
      </p:sp>
      <p:sp>
        <p:nvSpPr>
          <p:cNvPr id="29" name="Нижний колонтитул 4"/>
          <p:cNvSpPr txBox="1">
            <a:spLocks/>
          </p:cNvSpPr>
          <p:nvPr/>
        </p:nvSpPr>
        <p:spPr>
          <a:xfrm>
            <a:off x="5943600" y="63246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http://bmt1.ru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Содержание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72707" name="Line 3"/>
          <p:cNvSpPr>
            <a:spLocks noChangeShapeType="1"/>
          </p:cNvSpPr>
          <p:nvPr/>
        </p:nvSpPr>
        <p:spPr bwMode="auto">
          <a:xfrm>
            <a:off x="2362200" y="2416174"/>
            <a:ext cx="6424642" cy="12693"/>
          </a:xfrm>
          <a:prstGeom prst="line">
            <a:avLst/>
          </a:prstGeom>
          <a:noFill/>
          <a:ln w="25400">
            <a:solidFill>
              <a:schemeClr val="bg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516313" y="1927225"/>
            <a:ext cx="533671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dirty="0" smtClean="0"/>
              <a:t>Актуальность и постановка задачи</a:t>
            </a:r>
            <a:endParaRPr lang="en-US" sz="2400" dirty="0"/>
          </a:p>
        </p:txBody>
      </p:sp>
      <p:grpSp>
        <p:nvGrpSpPr>
          <p:cNvPr id="72709" name="Group 5"/>
          <p:cNvGrpSpPr>
            <a:grpSpLocks/>
          </p:cNvGrpSpPr>
          <p:nvPr/>
        </p:nvGrpSpPr>
        <p:grpSpPr bwMode="auto">
          <a:xfrm>
            <a:off x="1981200" y="1752600"/>
            <a:ext cx="685800" cy="679450"/>
            <a:chOff x="1296" y="1200"/>
            <a:chExt cx="432" cy="428"/>
          </a:xfrm>
        </p:grpSpPr>
        <p:grpSp>
          <p:nvGrpSpPr>
            <p:cNvPr id="72710" name="Group 6"/>
            <p:cNvGrpSpPr>
              <a:grpSpLocks/>
            </p:cNvGrpSpPr>
            <p:nvPr/>
          </p:nvGrpSpPr>
          <p:grpSpPr bwMode="auto">
            <a:xfrm>
              <a:off x="1296" y="1200"/>
              <a:ext cx="432" cy="428"/>
              <a:chOff x="662" y="1574"/>
              <a:chExt cx="480" cy="476"/>
            </a:xfrm>
          </p:grpSpPr>
          <p:grpSp>
            <p:nvGrpSpPr>
              <p:cNvPr id="72711" name="Group 7"/>
              <p:cNvGrpSpPr>
                <a:grpSpLocks/>
              </p:cNvGrpSpPr>
              <p:nvPr/>
            </p:nvGrpSpPr>
            <p:grpSpPr bwMode="auto">
              <a:xfrm>
                <a:off x="662" y="1574"/>
                <a:ext cx="480" cy="476"/>
                <a:chOff x="662" y="1574"/>
                <a:chExt cx="480" cy="476"/>
              </a:xfrm>
            </p:grpSpPr>
            <p:sp>
              <p:nvSpPr>
                <p:cNvPr id="72712" name="Oval 8"/>
                <p:cNvSpPr>
                  <a:spLocks noChangeArrowheads="1"/>
                </p:cNvSpPr>
                <p:nvPr/>
              </p:nvSpPr>
              <p:spPr bwMode="gray">
                <a:xfrm>
                  <a:off x="662" y="1574"/>
                  <a:ext cx="480" cy="47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13" name="Oval 9"/>
                <p:cNvSpPr>
                  <a:spLocks noChangeArrowheads="1"/>
                </p:cNvSpPr>
                <p:nvPr/>
              </p:nvSpPr>
              <p:spPr bwMode="gray">
                <a:xfrm>
                  <a:off x="662" y="1574"/>
                  <a:ext cx="480" cy="47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alpha val="32001"/>
                      </a:schemeClr>
                    </a:gs>
                    <a:gs pos="100000">
                      <a:schemeClr val="accent1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14" name="Oval 10"/>
                <p:cNvSpPr>
                  <a:spLocks noChangeArrowheads="1"/>
                </p:cNvSpPr>
                <p:nvPr/>
              </p:nvSpPr>
              <p:spPr bwMode="gray">
                <a:xfrm>
                  <a:off x="694" y="1605"/>
                  <a:ext cx="416" cy="4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54118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15" name="Oval 11"/>
                <p:cNvSpPr>
                  <a:spLocks noChangeArrowheads="1"/>
                </p:cNvSpPr>
                <p:nvPr/>
              </p:nvSpPr>
              <p:spPr bwMode="gray">
                <a:xfrm>
                  <a:off x="694" y="1606"/>
                  <a:ext cx="416" cy="4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63529"/>
                        <a:invGamma/>
                      </a:schemeClr>
                    </a:gs>
                    <a:gs pos="100000">
                      <a:schemeClr val="accent1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72716" name="Group 12"/>
              <p:cNvGrpSpPr>
                <a:grpSpLocks/>
              </p:cNvGrpSpPr>
              <p:nvPr/>
            </p:nvGrpSpPr>
            <p:grpSpPr bwMode="auto">
              <a:xfrm>
                <a:off x="720" y="1625"/>
                <a:ext cx="376" cy="379"/>
                <a:chOff x="336" y="1049"/>
                <a:chExt cx="376" cy="379"/>
              </a:xfrm>
            </p:grpSpPr>
            <p:sp>
              <p:nvSpPr>
                <p:cNvPr id="72717" name="Oval 13"/>
                <p:cNvSpPr>
                  <a:spLocks noChangeArrowheads="1"/>
                </p:cNvSpPr>
                <p:nvPr/>
              </p:nvSpPr>
              <p:spPr bwMode="gray">
                <a:xfrm>
                  <a:off x="336" y="1056"/>
                  <a:ext cx="376" cy="372"/>
                </a:xfrm>
                <a:prstGeom prst="ellipse">
                  <a:avLst/>
                </a:prstGeom>
                <a:solidFill>
                  <a:srgbClr val="000000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72718" name="Group 14"/>
                <p:cNvGrpSpPr>
                  <a:grpSpLocks/>
                </p:cNvGrpSpPr>
                <p:nvPr/>
              </p:nvGrpSpPr>
              <p:grpSpPr bwMode="auto">
                <a:xfrm>
                  <a:off x="336" y="1049"/>
                  <a:ext cx="364" cy="361"/>
                  <a:chOff x="4166" y="1706"/>
                  <a:chExt cx="1252" cy="1252"/>
                </a:xfrm>
              </p:grpSpPr>
              <p:sp>
                <p:nvSpPr>
                  <p:cNvPr id="72719" name="Oval 15"/>
                  <p:cNvSpPr>
                    <a:spLocks noChangeArrowheads="1"/>
                  </p:cNvSpPr>
                  <p:nvPr/>
                </p:nvSpPr>
                <p:spPr bwMode="gray">
                  <a:xfrm>
                    <a:off x="4166" y="1706"/>
                    <a:ext cx="1252" cy="125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46275"/>
                          <a:invGamma/>
                        </a:srgbClr>
                      </a:gs>
                      <a:gs pos="100000">
                        <a:srgbClr val="D6E1E2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20" name="Oval 16"/>
                  <p:cNvSpPr>
                    <a:spLocks noChangeArrowheads="1"/>
                  </p:cNvSpPr>
                  <p:nvPr/>
                </p:nvSpPr>
                <p:spPr bwMode="gray">
                  <a:xfrm>
                    <a:off x="4182" y="1713"/>
                    <a:ext cx="1222" cy="122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alpha val="0"/>
                        </a:srgbClr>
                      </a:gs>
                      <a:gs pos="100000">
                        <a:srgbClr val="D6E1E2">
                          <a:gamma/>
                          <a:tint val="34902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21" name="Oval 17"/>
                  <p:cNvSpPr>
                    <a:spLocks noChangeArrowheads="1"/>
                  </p:cNvSpPr>
                  <p:nvPr/>
                </p:nvSpPr>
                <p:spPr bwMode="gray">
                  <a:xfrm>
                    <a:off x="4195" y="1725"/>
                    <a:ext cx="1162" cy="114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79216"/>
                          <a:invGamma/>
                        </a:srgbClr>
                      </a:gs>
                      <a:gs pos="100000">
                        <a:srgbClr val="D6E1E2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22" name="Oval 18"/>
                  <p:cNvSpPr>
                    <a:spLocks noChangeArrowheads="1"/>
                  </p:cNvSpPr>
                  <p:nvPr/>
                </p:nvSpPr>
                <p:spPr bwMode="gray">
                  <a:xfrm>
                    <a:off x="4263" y="1757"/>
                    <a:ext cx="1033" cy="92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tint val="0"/>
                          <a:invGamma/>
                        </a:srgbClr>
                      </a:gs>
                      <a:gs pos="100000">
                        <a:srgbClr val="D6E1E2">
                          <a:alpha val="3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72723" name="Text Box 19"/>
            <p:cNvSpPr txBox="1">
              <a:spLocks noChangeArrowheads="1"/>
            </p:cNvSpPr>
            <p:nvPr/>
          </p:nvSpPr>
          <p:spPr bwMode="gray">
            <a:xfrm>
              <a:off x="1392" y="1269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72724" name="Line 20"/>
          <p:cNvSpPr>
            <a:spLocks noChangeShapeType="1"/>
          </p:cNvSpPr>
          <p:nvPr/>
        </p:nvSpPr>
        <p:spPr bwMode="auto">
          <a:xfrm flipV="1">
            <a:off x="2362200" y="3286124"/>
            <a:ext cx="6424642" cy="12701"/>
          </a:xfrm>
          <a:prstGeom prst="line">
            <a:avLst/>
          </a:prstGeom>
          <a:noFill/>
          <a:ln w="25400">
            <a:solidFill>
              <a:schemeClr val="bg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725" name="Text Box 21"/>
          <p:cNvSpPr txBox="1">
            <a:spLocks noChangeArrowheads="1"/>
          </p:cNvSpPr>
          <p:nvPr/>
        </p:nvSpPr>
        <p:spPr bwMode="auto">
          <a:xfrm>
            <a:off x="3505200" y="2832100"/>
            <a:ext cx="283731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dirty="0" smtClean="0"/>
              <a:t>Аппаратная часть</a:t>
            </a:r>
            <a:endParaRPr lang="en-US" sz="2400" dirty="0"/>
          </a:p>
        </p:txBody>
      </p:sp>
      <p:sp>
        <p:nvSpPr>
          <p:cNvPr id="72726" name="Line 22"/>
          <p:cNvSpPr>
            <a:spLocks noChangeShapeType="1"/>
          </p:cNvSpPr>
          <p:nvPr/>
        </p:nvSpPr>
        <p:spPr bwMode="auto">
          <a:xfrm>
            <a:off x="2362200" y="4267200"/>
            <a:ext cx="6353204" cy="19056"/>
          </a:xfrm>
          <a:prstGeom prst="line">
            <a:avLst/>
          </a:prstGeom>
          <a:noFill/>
          <a:ln w="25400">
            <a:solidFill>
              <a:schemeClr val="bg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727" name="Text Box 23"/>
          <p:cNvSpPr txBox="1">
            <a:spLocks noChangeArrowheads="1"/>
          </p:cNvSpPr>
          <p:nvPr/>
        </p:nvSpPr>
        <p:spPr bwMode="auto">
          <a:xfrm>
            <a:off x="3516313" y="3778250"/>
            <a:ext cx="300755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dirty="0" smtClean="0"/>
              <a:t>Программная часть</a:t>
            </a:r>
            <a:endParaRPr lang="en-US" sz="2400" dirty="0"/>
          </a:p>
        </p:txBody>
      </p:sp>
      <p:sp>
        <p:nvSpPr>
          <p:cNvPr id="72728" name="Line 24"/>
          <p:cNvSpPr>
            <a:spLocks noChangeShapeType="1"/>
          </p:cNvSpPr>
          <p:nvPr/>
        </p:nvSpPr>
        <p:spPr bwMode="auto">
          <a:xfrm>
            <a:off x="2362200" y="5203824"/>
            <a:ext cx="5638824" cy="11125"/>
          </a:xfrm>
          <a:prstGeom prst="line">
            <a:avLst/>
          </a:prstGeom>
          <a:noFill/>
          <a:ln w="25400">
            <a:solidFill>
              <a:schemeClr val="bg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729" name="Text Box 25"/>
          <p:cNvSpPr txBox="1">
            <a:spLocks noChangeArrowheads="1"/>
          </p:cNvSpPr>
          <p:nvPr/>
        </p:nvSpPr>
        <p:spPr bwMode="auto">
          <a:xfrm>
            <a:off x="3516313" y="4714875"/>
            <a:ext cx="265617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dirty="0" smtClean="0"/>
              <a:t>Примеры работы</a:t>
            </a:r>
            <a:endParaRPr lang="en-US" sz="2400" dirty="0"/>
          </a:p>
        </p:txBody>
      </p:sp>
      <p:grpSp>
        <p:nvGrpSpPr>
          <p:cNvPr id="72730" name="Group 26"/>
          <p:cNvGrpSpPr>
            <a:grpSpLocks/>
          </p:cNvGrpSpPr>
          <p:nvPr/>
        </p:nvGrpSpPr>
        <p:grpSpPr bwMode="auto">
          <a:xfrm>
            <a:off x="1992313" y="2667000"/>
            <a:ext cx="685800" cy="685800"/>
            <a:chOff x="1303" y="1810"/>
            <a:chExt cx="432" cy="432"/>
          </a:xfrm>
        </p:grpSpPr>
        <p:grpSp>
          <p:nvGrpSpPr>
            <p:cNvPr id="72731" name="Group 27"/>
            <p:cNvGrpSpPr>
              <a:grpSpLocks/>
            </p:cNvGrpSpPr>
            <p:nvPr/>
          </p:nvGrpSpPr>
          <p:grpSpPr bwMode="auto">
            <a:xfrm>
              <a:off x="1303" y="1810"/>
              <a:ext cx="432" cy="432"/>
              <a:chOff x="816" y="2400"/>
              <a:chExt cx="480" cy="476"/>
            </a:xfrm>
          </p:grpSpPr>
          <p:grpSp>
            <p:nvGrpSpPr>
              <p:cNvPr id="72732" name="Group 28"/>
              <p:cNvGrpSpPr>
                <a:grpSpLocks/>
              </p:cNvGrpSpPr>
              <p:nvPr/>
            </p:nvGrpSpPr>
            <p:grpSpPr bwMode="auto">
              <a:xfrm>
                <a:off x="816" y="2400"/>
                <a:ext cx="480" cy="476"/>
                <a:chOff x="662" y="1574"/>
                <a:chExt cx="480" cy="476"/>
              </a:xfrm>
            </p:grpSpPr>
            <p:sp>
              <p:nvSpPr>
                <p:cNvPr id="72733" name="Oval 29"/>
                <p:cNvSpPr>
                  <a:spLocks noChangeArrowheads="1"/>
                </p:cNvSpPr>
                <p:nvPr/>
              </p:nvSpPr>
              <p:spPr bwMode="gray">
                <a:xfrm>
                  <a:off x="662" y="1574"/>
                  <a:ext cx="480" cy="47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34" name="Oval 30"/>
                <p:cNvSpPr>
                  <a:spLocks noChangeArrowheads="1"/>
                </p:cNvSpPr>
                <p:nvPr/>
              </p:nvSpPr>
              <p:spPr bwMode="gray">
                <a:xfrm>
                  <a:off x="662" y="1574"/>
                  <a:ext cx="480" cy="47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alpha val="32001"/>
                      </a:schemeClr>
                    </a:gs>
                    <a:gs pos="100000">
                      <a:schemeClr val="hlink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35" name="Oval 31"/>
                <p:cNvSpPr>
                  <a:spLocks noChangeArrowheads="1"/>
                </p:cNvSpPr>
                <p:nvPr/>
              </p:nvSpPr>
              <p:spPr bwMode="gray">
                <a:xfrm>
                  <a:off x="694" y="1605"/>
                  <a:ext cx="416" cy="4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36" name="Oval 32"/>
                <p:cNvSpPr>
                  <a:spLocks noChangeArrowheads="1"/>
                </p:cNvSpPr>
                <p:nvPr/>
              </p:nvSpPr>
              <p:spPr bwMode="gray">
                <a:xfrm>
                  <a:off x="694" y="1606"/>
                  <a:ext cx="416" cy="4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63529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72737" name="Group 33"/>
              <p:cNvGrpSpPr>
                <a:grpSpLocks/>
              </p:cNvGrpSpPr>
              <p:nvPr/>
            </p:nvGrpSpPr>
            <p:grpSpPr bwMode="auto">
              <a:xfrm>
                <a:off x="871" y="2455"/>
                <a:ext cx="376" cy="379"/>
                <a:chOff x="336" y="1049"/>
                <a:chExt cx="376" cy="379"/>
              </a:xfrm>
            </p:grpSpPr>
            <p:sp>
              <p:nvSpPr>
                <p:cNvPr id="72738" name="Oval 34"/>
                <p:cNvSpPr>
                  <a:spLocks noChangeArrowheads="1"/>
                </p:cNvSpPr>
                <p:nvPr/>
              </p:nvSpPr>
              <p:spPr bwMode="gray">
                <a:xfrm>
                  <a:off x="336" y="1056"/>
                  <a:ext cx="376" cy="372"/>
                </a:xfrm>
                <a:prstGeom prst="ellipse">
                  <a:avLst/>
                </a:prstGeom>
                <a:solidFill>
                  <a:srgbClr val="000000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72739" name="Group 35"/>
                <p:cNvGrpSpPr>
                  <a:grpSpLocks/>
                </p:cNvGrpSpPr>
                <p:nvPr/>
              </p:nvGrpSpPr>
              <p:grpSpPr bwMode="auto">
                <a:xfrm>
                  <a:off x="336" y="1049"/>
                  <a:ext cx="364" cy="361"/>
                  <a:chOff x="4166" y="1706"/>
                  <a:chExt cx="1252" cy="1252"/>
                </a:xfrm>
              </p:grpSpPr>
              <p:sp>
                <p:nvSpPr>
                  <p:cNvPr id="72740" name="Oval 36"/>
                  <p:cNvSpPr>
                    <a:spLocks noChangeArrowheads="1"/>
                  </p:cNvSpPr>
                  <p:nvPr/>
                </p:nvSpPr>
                <p:spPr bwMode="gray">
                  <a:xfrm>
                    <a:off x="4166" y="1706"/>
                    <a:ext cx="1252" cy="125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46275"/>
                          <a:invGamma/>
                        </a:srgbClr>
                      </a:gs>
                      <a:gs pos="100000">
                        <a:srgbClr val="D6E1E2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41" name="Oval 37"/>
                  <p:cNvSpPr>
                    <a:spLocks noChangeArrowheads="1"/>
                  </p:cNvSpPr>
                  <p:nvPr/>
                </p:nvSpPr>
                <p:spPr bwMode="gray">
                  <a:xfrm>
                    <a:off x="4182" y="1713"/>
                    <a:ext cx="1222" cy="122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alpha val="0"/>
                        </a:srgbClr>
                      </a:gs>
                      <a:gs pos="100000">
                        <a:srgbClr val="D6E1E2">
                          <a:gamma/>
                          <a:tint val="34902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42" name="Oval 38"/>
                  <p:cNvSpPr>
                    <a:spLocks noChangeArrowheads="1"/>
                  </p:cNvSpPr>
                  <p:nvPr/>
                </p:nvSpPr>
                <p:spPr bwMode="gray">
                  <a:xfrm>
                    <a:off x="4195" y="1725"/>
                    <a:ext cx="1162" cy="114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79216"/>
                          <a:invGamma/>
                        </a:srgbClr>
                      </a:gs>
                      <a:gs pos="100000">
                        <a:srgbClr val="D6E1E2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43" name="Oval 39"/>
                  <p:cNvSpPr>
                    <a:spLocks noChangeArrowheads="1"/>
                  </p:cNvSpPr>
                  <p:nvPr/>
                </p:nvSpPr>
                <p:spPr bwMode="gray">
                  <a:xfrm>
                    <a:off x="4263" y="1757"/>
                    <a:ext cx="1033" cy="92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tint val="0"/>
                          <a:invGamma/>
                        </a:srgbClr>
                      </a:gs>
                      <a:gs pos="100000">
                        <a:srgbClr val="D6E1E2">
                          <a:alpha val="3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72744" name="Text Box 40"/>
            <p:cNvSpPr txBox="1">
              <a:spLocks noChangeArrowheads="1"/>
            </p:cNvSpPr>
            <p:nvPr/>
          </p:nvSpPr>
          <p:spPr bwMode="gray">
            <a:xfrm>
              <a:off x="1406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72745" name="Group 41"/>
          <p:cNvGrpSpPr>
            <a:grpSpLocks/>
          </p:cNvGrpSpPr>
          <p:nvPr/>
        </p:nvGrpSpPr>
        <p:grpSpPr bwMode="auto">
          <a:xfrm>
            <a:off x="1981200" y="3603625"/>
            <a:ext cx="685800" cy="679450"/>
            <a:chOff x="1296" y="1200"/>
            <a:chExt cx="432" cy="428"/>
          </a:xfrm>
        </p:grpSpPr>
        <p:grpSp>
          <p:nvGrpSpPr>
            <p:cNvPr id="72746" name="Group 42"/>
            <p:cNvGrpSpPr>
              <a:grpSpLocks/>
            </p:cNvGrpSpPr>
            <p:nvPr/>
          </p:nvGrpSpPr>
          <p:grpSpPr bwMode="auto">
            <a:xfrm>
              <a:off x="1296" y="1200"/>
              <a:ext cx="432" cy="428"/>
              <a:chOff x="662" y="1574"/>
              <a:chExt cx="480" cy="476"/>
            </a:xfrm>
          </p:grpSpPr>
          <p:grpSp>
            <p:nvGrpSpPr>
              <p:cNvPr id="72747" name="Group 43"/>
              <p:cNvGrpSpPr>
                <a:grpSpLocks/>
              </p:cNvGrpSpPr>
              <p:nvPr/>
            </p:nvGrpSpPr>
            <p:grpSpPr bwMode="auto">
              <a:xfrm>
                <a:off x="662" y="1574"/>
                <a:ext cx="480" cy="476"/>
                <a:chOff x="662" y="1574"/>
                <a:chExt cx="480" cy="476"/>
              </a:xfrm>
            </p:grpSpPr>
            <p:sp>
              <p:nvSpPr>
                <p:cNvPr id="72748" name="Oval 44"/>
                <p:cNvSpPr>
                  <a:spLocks noChangeArrowheads="1"/>
                </p:cNvSpPr>
                <p:nvPr/>
              </p:nvSpPr>
              <p:spPr bwMode="gray">
                <a:xfrm>
                  <a:off x="662" y="1574"/>
                  <a:ext cx="480" cy="47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49" name="Oval 45"/>
                <p:cNvSpPr>
                  <a:spLocks noChangeArrowheads="1"/>
                </p:cNvSpPr>
                <p:nvPr/>
              </p:nvSpPr>
              <p:spPr bwMode="gray">
                <a:xfrm>
                  <a:off x="662" y="1574"/>
                  <a:ext cx="480" cy="47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alpha val="32001"/>
                      </a:schemeClr>
                    </a:gs>
                    <a:gs pos="100000">
                      <a:schemeClr val="accent1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50" name="Oval 46"/>
                <p:cNvSpPr>
                  <a:spLocks noChangeArrowheads="1"/>
                </p:cNvSpPr>
                <p:nvPr/>
              </p:nvSpPr>
              <p:spPr bwMode="gray">
                <a:xfrm>
                  <a:off x="694" y="1605"/>
                  <a:ext cx="416" cy="4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54118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51" name="Oval 47"/>
                <p:cNvSpPr>
                  <a:spLocks noChangeArrowheads="1"/>
                </p:cNvSpPr>
                <p:nvPr/>
              </p:nvSpPr>
              <p:spPr bwMode="gray">
                <a:xfrm>
                  <a:off x="694" y="1606"/>
                  <a:ext cx="416" cy="4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63529"/>
                        <a:invGamma/>
                      </a:schemeClr>
                    </a:gs>
                    <a:gs pos="100000">
                      <a:schemeClr val="accent1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72752" name="Group 48"/>
              <p:cNvGrpSpPr>
                <a:grpSpLocks/>
              </p:cNvGrpSpPr>
              <p:nvPr/>
            </p:nvGrpSpPr>
            <p:grpSpPr bwMode="auto">
              <a:xfrm>
                <a:off x="720" y="1625"/>
                <a:ext cx="376" cy="379"/>
                <a:chOff x="336" y="1049"/>
                <a:chExt cx="376" cy="379"/>
              </a:xfrm>
            </p:grpSpPr>
            <p:sp>
              <p:nvSpPr>
                <p:cNvPr id="72753" name="Oval 49"/>
                <p:cNvSpPr>
                  <a:spLocks noChangeArrowheads="1"/>
                </p:cNvSpPr>
                <p:nvPr/>
              </p:nvSpPr>
              <p:spPr bwMode="gray">
                <a:xfrm>
                  <a:off x="336" y="1056"/>
                  <a:ext cx="376" cy="372"/>
                </a:xfrm>
                <a:prstGeom prst="ellipse">
                  <a:avLst/>
                </a:prstGeom>
                <a:solidFill>
                  <a:srgbClr val="000000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72754" name="Group 50"/>
                <p:cNvGrpSpPr>
                  <a:grpSpLocks/>
                </p:cNvGrpSpPr>
                <p:nvPr/>
              </p:nvGrpSpPr>
              <p:grpSpPr bwMode="auto">
                <a:xfrm>
                  <a:off x="336" y="1049"/>
                  <a:ext cx="364" cy="361"/>
                  <a:chOff x="4166" y="1706"/>
                  <a:chExt cx="1252" cy="1252"/>
                </a:xfrm>
              </p:grpSpPr>
              <p:sp>
                <p:nvSpPr>
                  <p:cNvPr id="72755" name="Oval 51"/>
                  <p:cNvSpPr>
                    <a:spLocks noChangeArrowheads="1"/>
                  </p:cNvSpPr>
                  <p:nvPr/>
                </p:nvSpPr>
                <p:spPr bwMode="gray">
                  <a:xfrm>
                    <a:off x="4166" y="1706"/>
                    <a:ext cx="1252" cy="125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46275"/>
                          <a:invGamma/>
                        </a:srgbClr>
                      </a:gs>
                      <a:gs pos="100000">
                        <a:srgbClr val="D6E1E2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56" name="Oval 52"/>
                  <p:cNvSpPr>
                    <a:spLocks noChangeArrowheads="1"/>
                  </p:cNvSpPr>
                  <p:nvPr/>
                </p:nvSpPr>
                <p:spPr bwMode="gray">
                  <a:xfrm>
                    <a:off x="4182" y="1713"/>
                    <a:ext cx="1222" cy="122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alpha val="0"/>
                        </a:srgbClr>
                      </a:gs>
                      <a:gs pos="100000">
                        <a:srgbClr val="D6E1E2">
                          <a:gamma/>
                          <a:tint val="34902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57" name="Oval 53"/>
                  <p:cNvSpPr>
                    <a:spLocks noChangeArrowheads="1"/>
                  </p:cNvSpPr>
                  <p:nvPr/>
                </p:nvSpPr>
                <p:spPr bwMode="gray">
                  <a:xfrm>
                    <a:off x="4195" y="1725"/>
                    <a:ext cx="1162" cy="114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79216"/>
                          <a:invGamma/>
                        </a:srgbClr>
                      </a:gs>
                      <a:gs pos="100000">
                        <a:srgbClr val="D6E1E2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58" name="Oval 54"/>
                  <p:cNvSpPr>
                    <a:spLocks noChangeArrowheads="1"/>
                  </p:cNvSpPr>
                  <p:nvPr/>
                </p:nvSpPr>
                <p:spPr bwMode="gray">
                  <a:xfrm>
                    <a:off x="4263" y="1757"/>
                    <a:ext cx="1033" cy="92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tint val="0"/>
                          <a:invGamma/>
                        </a:srgbClr>
                      </a:gs>
                      <a:gs pos="100000">
                        <a:srgbClr val="D6E1E2">
                          <a:alpha val="3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72759" name="Text Box 55"/>
            <p:cNvSpPr txBox="1">
              <a:spLocks noChangeArrowheads="1"/>
            </p:cNvSpPr>
            <p:nvPr/>
          </p:nvSpPr>
          <p:spPr bwMode="gray">
            <a:xfrm>
              <a:off x="1392" y="1269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72760" name="Group 56"/>
          <p:cNvGrpSpPr>
            <a:grpSpLocks/>
          </p:cNvGrpSpPr>
          <p:nvPr/>
        </p:nvGrpSpPr>
        <p:grpSpPr bwMode="auto">
          <a:xfrm>
            <a:off x="1990725" y="4572000"/>
            <a:ext cx="685800" cy="685800"/>
            <a:chOff x="1323" y="3010"/>
            <a:chExt cx="432" cy="432"/>
          </a:xfrm>
        </p:grpSpPr>
        <p:grpSp>
          <p:nvGrpSpPr>
            <p:cNvPr id="72761" name="Group 57"/>
            <p:cNvGrpSpPr>
              <a:grpSpLocks/>
            </p:cNvGrpSpPr>
            <p:nvPr/>
          </p:nvGrpSpPr>
          <p:grpSpPr bwMode="auto">
            <a:xfrm>
              <a:off x="1323" y="3010"/>
              <a:ext cx="432" cy="432"/>
              <a:chOff x="816" y="2400"/>
              <a:chExt cx="480" cy="476"/>
            </a:xfrm>
          </p:grpSpPr>
          <p:grpSp>
            <p:nvGrpSpPr>
              <p:cNvPr id="72762" name="Group 58"/>
              <p:cNvGrpSpPr>
                <a:grpSpLocks/>
              </p:cNvGrpSpPr>
              <p:nvPr/>
            </p:nvGrpSpPr>
            <p:grpSpPr bwMode="auto">
              <a:xfrm>
                <a:off x="816" y="2400"/>
                <a:ext cx="480" cy="476"/>
                <a:chOff x="662" y="1574"/>
                <a:chExt cx="480" cy="476"/>
              </a:xfrm>
            </p:grpSpPr>
            <p:sp>
              <p:nvSpPr>
                <p:cNvPr id="72763" name="Oval 59"/>
                <p:cNvSpPr>
                  <a:spLocks noChangeArrowheads="1"/>
                </p:cNvSpPr>
                <p:nvPr/>
              </p:nvSpPr>
              <p:spPr bwMode="gray">
                <a:xfrm>
                  <a:off x="662" y="1574"/>
                  <a:ext cx="480" cy="47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64" name="Oval 60"/>
                <p:cNvSpPr>
                  <a:spLocks noChangeArrowheads="1"/>
                </p:cNvSpPr>
                <p:nvPr/>
              </p:nvSpPr>
              <p:spPr bwMode="gray">
                <a:xfrm>
                  <a:off x="662" y="1574"/>
                  <a:ext cx="480" cy="47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alpha val="32001"/>
                      </a:schemeClr>
                    </a:gs>
                    <a:gs pos="100000">
                      <a:schemeClr val="hlink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65" name="Oval 61"/>
                <p:cNvSpPr>
                  <a:spLocks noChangeArrowheads="1"/>
                </p:cNvSpPr>
                <p:nvPr/>
              </p:nvSpPr>
              <p:spPr bwMode="gray">
                <a:xfrm>
                  <a:off x="694" y="1605"/>
                  <a:ext cx="416" cy="4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72766" name="Oval 62"/>
                <p:cNvSpPr>
                  <a:spLocks noChangeArrowheads="1"/>
                </p:cNvSpPr>
                <p:nvPr/>
              </p:nvSpPr>
              <p:spPr bwMode="gray">
                <a:xfrm>
                  <a:off x="694" y="1606"/>
                  <a:ext cx="416" cy="4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63529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72767" name="Group 63"/>
              <p:cNvGrpSpPr>
                <a:grpSpLocks/>
              </p:cNvGrpSpPr>
              <p:nvPr/>
            </p:nvGrpSpPr>
            <p:grpSpPr bwMode="auto">
              <a:xfrm>
                <a:off x="871" y="2455"/>
                <a:ext cx="376" cy="379"/>
                <a:chOff x="336" y="1049"/>
                <a:chExt cx="376" cy="379"/>
              </a:xfrm>
            </p:grpSpPr>
            <p:sp>
              <p:nvSpPr>
                <p:cNvPr id="72768" name="Oval 64"/>
                <p:cNvSpPr>
                  <a:spLocks noChangeArrowheads="1"/>
                </p:cNvSpPr>
                <p:nvPr/>
              </p:nvSpPr>
              <p:spPr bwMode="gray">
                <a:xfrm>
                  <a:off x="336" y="1056"/>
                  <a:ext cx="376" cy="372"/>
                </a:xfrm>
                <a:prstGeom prst="ellipse">
                  <a:avLst/>
                </a:prstGeom>
                <a:solidFill>
                  <a:srgbClr val="000000"/>
                </a:soli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72769" name="Group 65"/>
                <p:cNvGrpSpPr>
                  <a:grpSpLocks/>
                </p:cNvGrpSpPr>
                <p:nvPr/>
              </p:nvGrpSpPr>
              <p:grpSpPr bwMode="auto">
                <a:xfrm>
                  <a:off x="336" y="1049"/>
                  <a:ext cx="364" cy="361"/>
                  <a:chOff x="4166" y="1706"/>
                  <a:chExt cx="1252" cy="1252"/>
                </a:xfrm>
              </p:grpSpPr>
              <p:sp>
                <p:nvSpPr>
                  <p:cNvPr id="72770" name="Oval 66"/>
                  <p:cNvSpPr>
                    <a:spLocks noChangeArrowheads="1"/>
                  </p:cNvSpPr>
                  <p:nvPr/>
                </p:nvSpPr>
                <p:spPr bwMode="gray">
                  <a:xfrm>
                    <a:off x="4166" y="1706"/>
                    <a:ext cx="1252" cy="125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46275"/>
                          <a:invGamma/>
                        </a:srgbClr>
                      </a:gs>
                      <a:gs pos="100000">
                        <a:srgbClr val="D6E1E2"/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71" name="Oval 67"/>
                  <p:cNvSpPr>
                    <a:spLocks noChangeArrowheads="1"/>
                  </p:cNvSpPr>
                  <p:nvPr/>
                </p:nvSpPr>
                <p:spPr bwMode="gray">
                  <a:xfrm>
                    <a:off x="4182" y="1713"/>
                    <a:ext cx="1222" cy="122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alpha val="0"/>
                        </a:srgbClr>
                      </a:gs>
                      <a:gs pos="100000">
                        <a:srgbClr val="D6E1E2">
                          <a:gamma/>
                          <a:tint val="34902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72" name="Oval 68"/>
                  <p:cNvSpPr>
                    <a:spLocks noChangeArrowheads="1"/>
                  </p:cNvSpPr>
                  <p:nvPr/>
                </p:nvSpPr>
                <p:spPr bwMode="gray">
                  <a:xfrm>
                    <a:off x="4195" y="1725"/>
                    <a:ext cx="1162" cy="114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79216"/>
                          <a:invGamma/>
                        </a:srgbClr>
                      </a:gs>
                      <a:gs pos="100000">
                        <a:srgbClr val="D6E1E2">
                          <a:alpha val="4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73" name="Oval 69"/>
                  <p:cNvSpPr>
                    <a:spLocks noChangeArrowheads="1"/>
                  </p:cNvSpPr>
                  <p:nvPr/>
                </p:nvSpPr>
                <p:spPr bwMode="gray">
                  <a:xfrm>
                    <a:off x="4263" y="1757"/>
                    <a:ext cx="1033" cy="92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tint val="0"/>
                          <a:invGamma/>
                        </a:srgbClr>
                      </a:gs>
                      <a:gs pos="100000">
                        <a:srgbClr val="D6E1E2">
                          <a:alpha val="38000"/>
                        </a:srgbClr>
                      </a:gs>
                    </a:gsLst>
                    <a:lin ang="5400000" scaled="1"/>
                  </a:gradFill>
                  <a:ln w="9525" algn="ctr">
                    <a:noFill/>
                    <a:round/>
                    <a:headEnd/>
                    <a:tailEnd/>
                  </a:ln>
                  <a:effectLst/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72774" name="Text Box 70"/>
            <p:cNvSpPr txBox="1">
              <a:spLocks noChangeArrowheads="1"/>
            </p:cNvSpPr>
            <p:nvPr/>
          </p:nvSpPr>
          <p:spPr bwMode="gray">
            <a:xfrm>
              <a:off x="1412" y="3072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73" name="Дата 3"/>
          <p:cNvSpPr>
            <a:spLocks noGrp="1"/>
          </p:cNvSpPr>
          <p:nvPr>
            <p:ph type="dt" sz="half" idx="4294967295"/>
          </p:nvPr>
        </p:nvSpPr>
        <p:spPr>
          <a:xfrm>
            <a:off x="214282" y="6500858"/>
            <a:ext cx="5357850" cy="50004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Кафедра БМТ1 МГТУ им. Н.Э.Баумана</a:t>
            </a:r>
            <a:endParaRPr lang="en-US" dirty="0" smtClean="0"/>
          </a:p>
        </p:txBody>
      </p:sp>
      <p:sp>
        <p:nvSpPr>
          <p:cNvPr id="74" name="Нижний колонтитул 4"/>
          <p:cNvSpPr txBox="1">
            <a:spLocks/>
          </p:cNvSpPr>
          <p:nvPr/>
        </p:nvSpPr>
        <p:spPr>
          <a:xfrm>
            <a:off x="5943600" y="63246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http://bmt1.ru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http://bmt1.ru</a:t>
            </a:r>
          </a:p>
        </p:txBody>
      </p:sp>
      <p:sp>
        <p:nvSpPr>
          <p:cNvPr id="91139" name="WordArt 3"/>
          <p:cNvSpPr>
            <a:spLocks noChangeArrowheads="1" noChangeShapeType="1" noTextEdit="1"/>
          </p:cNvSpPr>
          <p:nvPr/>
        </p:nvSpPr>
        <p:spPr bwMode="gray">
          <a:xfrm>
            <a:off x="2819400" y="3276600"/>
            <a:ext cx="5967442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5400" b="1" kern="10" dirty="0" smtClean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8980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Спасибо за внимание</a:t>
            </a:r>
            <a:r>
              <a:rPr lang="en-US" sz="5400" b="1" kern="10" dirty="0" smtClean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8980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!</a:t>
            </a:r>
            <a:endParaRPr lang="ru-RU" sz="5400" b="1" kern="10" dirty="0">
              <a:ln w="2857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89803" dir="2700000" algn="ctr" rotWithShape="0">
                  <a:srgbClr val="000000">
                    <a:alpha val="50000"/>
                  </a:srgbClr>
                </a:outerShdw>
              </a:effectLst>
              <a:latin typeface="Verdana"/>
              <a:ea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Hot Tip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5438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dirty="0"/>
              <a:t>How do I incorporate my logo to a slide that will apply to all the other slides? </a:t>
            </a:r>
          </a:p>
          <a:p>
            <a:pPr>
              <a:lnSpc>
                <a:spcPct val="90000"/>
              </a:lnSpc>
            </a:pPr>
            <a:endParaRPr lang="en-US" b="1" dirty="0"/>
          </a:p>
          <a:p>
            <a:pPr lvl="1">
              <a:lnSpc>
                <a:spcPct val="90000"/>
              </a:lnSpc>
            </a:pPr>
            <a:r>
              <a:rPr lang="en-US" sz="2800" dirty="0"/>
              <a:t>On the </a:t>
            </a:r>
            <a:r>
              <a:rPr lang="en-US" sz="2800" dirty="0">
                <a:solidFill>
                  <a:schemeClr val="tx2"/>
                </a:solidFill>
              </a:rPr>
              <a:t>[View]</a:t>
            </a:r>
            <a:r>
              <a:rPr lang="en-US" sz="2800" dirty="0"/>
              <a:t> menu, point to </a:t>
            </a:r>
            <a:r>
              <a:rPr lang="en-US" sz="2800" dirty="0">
                <a:solidFill>
                  <a:schemeClr val="tx2"/>
                </a:solidFill>
              </a:rPr>
              <a:t>[Master],</a:t>
            </a:r>
            <a:r>
              <a:rPr lang="en-US" sz="2800" dirty="0"/>
              <a:t> and then click </a:t>
            </a:r>
            <a:r>
              <a:rPr lang="en-US" sz="2800" dirty="0">
                <a:solidFill>
                  <a:schemeClr val="tx2"/>
                </a:solidFill>
              </a:rPr>
              <a:t>[Slide Master]</a:t>
            </a:r>
            <a:r>
              <a:rPr lang="en-US" sz="2800" dirty="0"/>
              <a:t> or </a:t>
            </a:r>
            <a:r>
              <a:rPr lang="en-US" sz="2800" dirty="0">
                <a:solidFill>
                  <a:schemeClr val="tx2"/>
                </a:solidFill>
              </a:rPr>
              <a:t>[Notes Master].</a:t>
            </a:r>
            <a:r>
              <a:rPr lang="en-US" sz="2800" dirty="0"/>
              <a:t> Change images to the one you like, then it will apply to all the other slides. </a:t>
            </a:r>
            <a:endParaRPr lang="en-US" b="1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4294967295"/>
          </p:nvPr>
        </p:nvSpPr>
        <p:spPr>
          <a:xfrm>
            <a:off x="214282" y="6500858"/>
            <a:ext cx="5357850" cy="50004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Кафедра БМТ1 МГТУ им. Н.Э.Баумана</a:t>
            </a:r>
            <a:endParaRPr lang="en-US" dirty="0" smtClean="0"/>
          </a:p>
        </p:txBody>
      </p:sp>
      <p:sp>
        <p:nvSpPr>
          <p:cNvPr id="7" name="Нижний колонтитул 4"/>
          <p:cNvSpPr txBox="1">
            <a:spLocks/>
          </p:cNvSpPr>
          <p:nvPr/>
        </p:nvSpPr>
        <p:spPr>
          <a:xfrm>
            <a:off x="5943600" y="63246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http://bmt1.ru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Diagram</a:t>
            </a:r>
            <a:endParaRPr lang="en-US" sz="2000"/>
          </a:p>
        </p:txBody>
      </p:sp>
      <p:sp>
        <p:nvSpPr>
          <p:cNvPr id="74755" name="AutoShape 3"/>
          <p:cNvSpPr>
            <a:spLocks noChangeArrowheads="1"/>
          </p:cNvSpPr>
          <p:nvPr/>
        </p:nvSpPr>
        <p:spPr bwMode="auto">
          <a:xfrm>
            <a:off x="5486400" y="2867025"/>
            <a:ext cx="2209800" cy="261937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74757" name="AutoShape 5"/>
          <p:cNvSpPr>
            <a:spLocks noChangeArrowheads="1"/>
          </p:cNvSpPr>
          <p:nvPr/>
        </p:nvSpPr>
        <p:spPr bwMode="auto">
          <a:xfrm>
            <a:off x="1066800" y="2867025"/>
            <a:ext cx="2209800" cy="261937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1162050" y="3067050"/>
            <a:ext cx="1970088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b="1"/>
              <a:t>ThemeGallery</a:t>
            </a:r>
            <a:r>
              <a:rPr lang="en-US"/>
              <a:t> </a:t>
            </a:r>
            <a:r>
              <a:rPr lang="en-US" sz="1400"/>
              <a:t>is a Design Digital Content &amp; Contents mall developed by Guild Design Inc.</a:t>
            </a:r>
          </a:p>
        </p:txBody>
      </p:sp>
      <p:sp>
        <p:nvSpPr>
          <p:cNvPr id="74759" name="AutoShape 7"/>
          <p:cNvSpPr>
            <a:spLocks noChangeAspect="1" noChangeArrowheads="1" noTextEdit="1"/>
          </p:cNvSpPr>
          <p:nvPr/>
        </p:nvSpPr>
        <p:spPr bwMode="auto">
          <a:xfrm>
            <a:off x="3146425" y="2767013"/>
            <a:ext cx="893763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4760" name="Freeform 8"/>
          <p:cNvSpPr>
            <a:spLocks/>
          </p:cNvSpPr>
          <p:nvPr/>
        </p:nvSpPr>
        <p:spPr bwMode="invGray">
          <a:xfrm>
            <a:off x="3146425" y="2770188"/>
            <a:ext cx="873125" cy="1219200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4761" name="AutoShape 9"/>
          <p:cNvSpPr>
            <a:spLocks noChangeAspect="1" noChangeArrowheads="1" noTextEdit="1"/>
          </p:cNvSpPr>
          <p:nvPr/>
        </p:nvSpPr>
        <p:spPr bwMode="auto">
          <a:xfrm flipH="1">
            <a:off x="4792663" y="2767013"/>
            <a:ext cx="893762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4762" name="Freeform 10"/>
          <p:cNvSpPr>
            <a:spLocks/>
          </p:cNvSpPr>
          <p:nvPr/>
        </p:nvSpPr>
        <p:spPr bwMode="invGray">
          <a:xfrm flipH="1">
            <a:off x="4799013" y="2770188"/>
            <a:ext cx="873125" cy="1219200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74763" name="Group 11"/>
          <p:cNvGrpSpPr>
            <a:grpSpLocks/>
          </p:cNvGrpSpPr>
          <p:nvPr/>
        </p:nvGrpSpPr>
        <p:grpSpPr bwMode="auto">
          <a:xfrm>
            <a:off x="2971800" y="1143000"/>
            <a:ext cx="2898775" cy="1573213"/>
            <a:chOff x="1997" y="1314"/>
            <a:chExt cx="1889" cy="1009"/>
          </a:xfrm>
        </p:grpSpPr>
        <p:grpSp>
          <p:nvGrpSpPr>
            <p:cNvPr id="74764" name="Group 12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4765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4766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4767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4768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4769" name="Oval 17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4770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3789363" y="1343025"/>
            <a:ext cx="1228725" cy="669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000000"/>
                </a:solidFill>
              </a:rPr>
              <a:t>Title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Add your text</a:t>
            </a: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5726113" y="3048000"/>
            <a:ext cx="1970087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b="1"/>
              <a:t>ThemeGallery</a:t>
            </a:r>
            <a:r>
              <a:rPr lang="en-US"/>
              <a:t> </a:t>
            </a:r>
            <a:r>
              <a:rPr lang="en-US" sz="1400"/>
              <a:t>is a Design Digital Content &amp; Contents mall developed by Guild Design Inc.</a:t>
            </a:r>
          </a:p>
        </p:txBody>
      </p:sp>
      <p:sp>
        <p:nvSpPr>
          <p:cNvPr id="22" name="Дата 3"/>
          <p:cNvSpPr>
            <a:spLocks noGrp="1"/>
          </p:cNvSpPr>
          <p:nvPr>
            <p:ph type="dt" sz="half" idx="4294967295"/>
          </p:nvPr>
        </p:nvSpPr>
        <p:spPr>
          <a:xfrm>
            <a:off x="214282" y="6500858"/>
            <a:ext cx="5357850" cy="50004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Кафедра БМТ1 МГТУ им. Н.Э.Баумана</a:t>
            </a:r>
            <a:endParaRPr lang="en-US" dirty="0" smtClean="0"/>
          </a:p>
        </p:txBody>
      </p:sp>
      <p:sp>
        <p:nvSpPr>
          <p:cNvPr id="23" name="Нижний колонтитул 4"/>
          <p:cNvSpPr txBox="1">
            <a:spLocks/>
          </p:cNvSpPr>
          <p:nvPr/>
        </p:nvSpPr>
        <p:spPr>
          <a:xfrm>
            <a:off x="5943600" y="63246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http://bmt1.ru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Cycle Diagram</a:t>
            </a:r>
          </a:p>
        </p:txBody>
      </p:sp>
      <p:sp>
        <p:nvSpPr>
          <p:cNvPr id="75779" name="Freeform 3"/>
          <p:cNvSpPr>
            <a:spLocks noEditPoints="1"/>
          </p:cNvSpPr>
          <p:nvPr/>
        </p:nvSpPr>
        <p:spPr bwMode="gray">
          <a:xfrm rot="-1358056">
            <a:off x="1084263" y="2538413"/>
            <a:ext cx="6853237" cy="2803525"/>
          </a:xfrm>
          <a:custGeom>
            <a:avLst/>
            <a:gdLst/>
            <a:ahLst/>
            <a:cxnLst>
              <a:cxn ang="0">
                <a:pos x="1692" y="12"/>
              </a:cxn>
              <a:cxn ang="0">
                <a:pos x="1234" y="74"/>
              </a:cxn>
              <a:cxn ang="0">
                <a:pos x="828" y="182"/>
              </a:cxn>
              <a:cxn ang="0">
                <a:pos x="486" y="330"/>
              </a:cxn>
              <a:cxn ang="0">
                <a:pos x="226" y="510"/>
              </a:cxn>
              <a:cxn ang="0">
                <a:pos x="58" y="718"/>
              </a:cxn>
              <a:cxn ang="0">
                <a:pos x="0" y="944"/>
              </a:cxn>
              <a:cxn ang="0">
                <a:pos x="58" y="1170"/>
              </a:cxn>
              <a:cxn ang="0">
                <a:pos x="226" y="1378"/>
              </a:cxn>
              <a:cxn ang="0">
                <a:pos x="486" y="1558"/>
              </a:cxn>
              <a:cxn ang="0">
                <a:pos x="828" y="1706"/>
              </a:cxn>
              <a:cxn ang="0">
                <a:pos x="1234" y="1814"/>
              </a:cxn>
              <a:cxn ang="0">
                <a:pos x="1692" y="1876"/>
              </a:cxn>
              <a:cxn ang="0">
                <a:pos x="2186" y="1884"/>
              </a:cxn>
              <a:cxn ang="0">
                <a:pos x="2658" y="1840"/>
              </a:cxn>
              <a:cxn ang="0">
                <a:pos x="3084" y="1746"/>
              </a:cxn>
              <a:cxn ang="0">
                <a:pos x="3448" y="1612"/>
              </a:cxn>
              <a:cxn ang="0">
                <a:pos x="3738" y="1442"/>
              </a:cxn>
              <a:cxn ang="0">
                <a:pos x="3938" y="1242"/>
              </a:cxn>
              <a:cxn ang="0">
                <a:pos x="4034" y="1022"/>
              </a:cxn>
              <a:cxn ang="0">
                <a:pos x="4014" y="790"/>
              </a:cxn>
              <a:cxn ang="0">
                <a:pos x="3882" y="576"/>
              </a:cxn>
              <a:cxn ang="0">
                <a:pos x="3650" y="386"/>
              </a:cxn>
              <a:cxn ang="0">
                <a:pos x="3334" y="228"/>
              </a:cxn>
              <a:cxn ang="0">
                <a:pos x="2948" y="106"/>
              </a:cxn>
              <a:cxn ang="0">
                <a:pos x="2506" y="28"/>
              </a:cxn>
              <a:cxn ang="0">
                <a:pos x="2020" y="0"/>
              </a:cxn>
              <a:cxn ang="0">
                <a:pos x="1606" y="1736"/>
              </a:cxn>
              <a:cxn ang="0">
                <a:pos x="1164" y="1678"/>
              </a:cxn>
              <a:cxn ang="0">
                <a:pos x="776" y="1576"/>
              </a:cxn>
              <a:cxn ang="0">
                <a:pos x="458" y="1436"/>
              </a:cxn>
              <a:cxn ang="0">
                <a:pos x="224" y="1266"/>
              </a:cxn>
              <a:cxn ang="0">
                <a:pos x="88" y="1074"/>
              </a:cxn>
              <a:cxn ang="0">
                <a:pos x="68" y="864"/>
              </a:cxn>
              <a:cxn ang="0">
                <a:pos x="166" y="664"/>
              </a:cxn>
              <a:cxn ang="0">
                <a:pos x="370" y="486"/>
              </a:cxn>
              <a:cxn ang="0">
                <a:pos x="662" y="336"/>
              </a:cxn>
              <a:cxn ang="0">
                <a:pos x="1028" y="222"/>
              </a:cxn>
              <a:cxn ang="0">
                <a:pos x="1454" y="148"/>
              </a:cxn>
              <a:cxn ang="0">
                <a:pos x="1922" y="120"/>
              </a:cxn>
              <a:cxn ang="0">
                <a:pos x="2392" y="148"/>
              </a:cxn>
              <a:cxn ang="0">
                <a:pos x="2818" y="222"/>
              </a:cxn>
              <a:cxn ang="0">
                <a:pos x="3184" y="336"/>
              </a:cxn>
              <a:cxn ang="0">
                <a:pos x="3476" y="486"/>
              </a:cxn>
              <a:cxn ang="0">
                <a:pos x="3680" y="664"/>
              </a:cxn>
              <a:cxn ang="0">
                <a:pos x="3778" y="864"/>
              </a:cxn>
              <a:cxn ang="0">
                <a:pos x="3758" y="1074"/>
              </a:cxn>
              <a:cxn ang="0">
                <a:pos x="3622" y="1266"/>
              </a:cxn>
              <a:cxn ang="0">
                <a:pos x="3388" y="1436"/>
              </a:cxn>
              <a:cxn ang="0">
                <a:pos x="3070" y="1576"/>
              </a:cxn>
              <a:cxn ang="0">
                <a:pos x="2682" y="1678"/>
              </a:cxn>
              <a:cxn ang="0">
                <a:pos x="2240" y="1736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chemeClr val="bg2"/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5780" name="Oval 4"/>
          <p:cNvSpPr>
            <a:spLocks noChangeArrowheads="1"/>
          </p:cNvSpPr>
          <p:nvPr/>
        </p:nvSpPr>
        <p:spPr bwMode="gray">
          <a:xfrm>
            <a:off x="3816350" y="1676400"/>
            <a:ext cx="1284288" cy="1274763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27451"/>
                  <a:invGamma/>
                </a:schemeClr>
              </a:gs>
            </a:gsLst>
            <a:lin ang="5400000" scaled="1"/>
          </a:gradFill>
          <a:ln w="28575">
            <a:noFill/>
            <a:round/>
            <a:headEnd/>
            <a:tailEnd/>
          </a:ln>
          <a:effectLst>
            <a:outerShdw dist="107763" dir="2700000" algn="ctr" rotWithShape="0">
              <a:srgbClr val="292929"/>
            </a:outerShdw>
          </a:effectLst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75781" name="Oval 5"/>
          <p:cNvSpPr>
            <a:spLocks noChangeArrowheads="1"/>
          </p:cNvSpPr>
          <p:nvPr/>
        </p:nvSpPr>
        <p:spPr bwMode="gray">
          <a:xfrm>
            <a:off x="1295400" y="3200400"/>
            <a:ext cx="1284288" cy="1274763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27451"/>
                  <a:invGamma/>
                </a:schemeClr>
              </a:gs>
            </a:gsLst>
            <a:lin ang="5400000" scaled="1"/>
          </a:gradFill>
          <a:ln w="28575">
            <a:noFill/>
            <a:round/>
            <a:headEnd/>
            <a:tailEnd/>
          </a:ln>
          <a:effectLst>
            <a:outerShdw dist="107763" dir="2700000" algn="ctr" rotWithShape="0">
              <a:srgbClr val="292929"/>
            </a:outerShdw>
          </a:effectLst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75782" name="Oval 6"/>
          <p:cNvSpPr>
            <a:spLocks noChangeArrowheads="1"/>
          </p:cNvSpPr>
          <p:nvPr/>
        </p:nvSpPr>
        <p:spPr bwMode="gray">
          <a:xfrm>
            <a:off x="2184400" y="4897438"/>
            <a:ext cx="1282700" cy="1274762"/>
          </a:xfrm>
          <a:prstGeom prst="ellipse">
            <a:avLst/>
          </a:prstGeom>
          <a:gradFill rotWithShape="1">
            <a:gsLst>
              <a:gs pos="0">
                <a:srgbClr val="EAB85E"/>
              </a:gs>
              <a:gs pos="100000">
                <a:srgbClr val="EAB85E">
                  <a:gamma/>
                  <a:shade val="27451"/>
                  <a:invGamma/>
                </a:srgbClr>
              </a:gs>
            </a:gsLst>
            <a:lin ang="5400000" scaled="1"/>
          </a:gradFill>
          <a:ln w="28575">
            <a:noFill/>
            <a:round/>
            <a:headEnd/>
            <a:tailEnd/>
          </a:ln>
          <a:effectLst>
            <a:outerShdw dist="107763" dir="2700000" algn="ctr" rotWithShape="0">
              <a:srgbClr val="292929"/>
            </a:outerShdw>
          </a:effec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5783" name="Oval 7"/>
          <p:cNvSpPr>
            <a:spLocks noChangeArrowheads="1"/>
          </p:cNvSpPr>
          <p:nvPr/>
        </p:nvSpPr>
        <p:spPr bwMode="gray">
          <a:xfrm>
            <a:off x="4959350" y="4267200"/>
            <a:ext cx="1284288" cy="1274763"/>
          </a:xfrm>
          <a:prstGeom prst="ellipse">
            <a:avLst/>
          </a:prstGeom>
          <a:gradFill rotWithShape="1">
            <a:gsLst>
              <a:gs pos="0">
                <a:srgbClr val="D476D6"/>
              </a:gs>
              <a:gs pos="100000">
                <a:srgbClr val="D476D6">
                  <a:gamma/>
                  <a:shade val="27451"/>
                  <a:invGamma/>
                </a:srgbClr>
              </a:gs>
            </a:gsLst>
            <a:lin ang="5400000" scaled="1"/>
          </a:gradFill>
          <a:ln w="28575">
            <a:noFill/>
            <a:round/>
            <a:headEnd/>
            <a:tailEnd/>
          </a:ln>
          <a:effectLst>
            <a:outerShdw dist="107763" dir="2700000" algn="ctr" rotWithShape="0">
              <a:srgbClr val="292929"/>
            </a:outerShdw>
          </a:effectLst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75784" name="Oval 8"/>
          <p:cNvSpPr>
            <a:spLocks noChangeArrowheads="1"/>
          </p:cNvSpPr>
          <p:nvPr/>
        </p:nvSpPr>
        <p:spPr bwMode="gray">
          <a:xfrm>
            <a:off x="6788150" y="1905000"/>
            <a:ext cx="1212850" cy="1274763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27451"/>
                  <a:invGamma/>
                </a:schemeClr>
              </a:gs>
            </a:gsLst>
            <a:lin ang="5400000" scaled="1"/>
          </a:gradFill>
          <a:ln w="28575">
            <a:noFill/>
            <a:round/>
            <a:headEnd/>
            <a:tailEnd/>
          </a:ln>
          <a:effectLst>
            <a:outerShdw dist="107763" dir="2700000" algn="ctr" rotWithShape="0">
              <a:srgbClr val="292929"/>
            </a:outerShdw>
          </a:effectLst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gray">
          <a:xfrm>
            <a:off x="4121150" y="2133600"/>
            <a:ext cx="688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Text</a:t>
            </a: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gray">
          <a:xfrm>
            <a:off x="7054850" y="2411413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Text</a:t>
            </a: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gray">
          <a:xfrm>
            <a:off x="5264150" y="4724400"/>
            <a:ext cx="687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Text</a:t>
            </a: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gray">
          <a:xfrm>
            <a:off x="2443163" y="5348288"/>
            <a:ext cx="687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Text</a:t>
            </a:r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black">
          <a:xfrm>
            <a:off x="3435350" y="3662363"/>
            <a:ext cx="2590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 eaLnBrk="0" hangingPunct="0"/>
            <a:r>
              <a:rPr lang="en-US" sz="2800" b="1">
                <a:solidFill>
                  <a:schemeClr val="tx2"/>
                </a:solidFill>
              </a:rPr>
              <a:t>Cycle name</a:t>
            </a:r>
          </a:p>
        </p:txBody>
      </p:sp>
      <p:sp>
        <p:nvSpPr>
          <p:cNvPr id="75790" name="Line 14"/>
          <p:cNvSpPr>
            <a:spLocks noChangeShapeType="1"/>
          </p:cNvSpPr>
          <p:nvPr/>
        </p:nvSpPr>
        <p:spPr bwMode="auto">
          <a:xfrm>
            <a:off x="2479675" y="1963738"/>
            <a:ext cx="1793875" cy="1617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75791" name="AutoShape 15"/>
          <p:cNvCxnSpPr>
            <a:cxnSpLocks noChangeShapeType="1"/>
          </p:cNvCxnSpPr>
          <p:nvPr/>
        </p:nvCxnSpPr>
        <p:spPr bwMode="auto">
          <a:xfrm flipH="1">
            <a:off x="463550" y="1963738"/>
            <a:ext cx="2016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479425" y="1524000"/>
            <a:ext cx="1812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Add Your Text</a:t>
            </a:r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gray">
          <a:xfrm>
            <a:off x="1574800" y="3657600"/>
            <a:ext cx="687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Text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4294967295"/>
          </p:nvPr>
        </p:nvSpPr>
        <p:spPr>
          <a:xfrm>
            <a:off x="214282" y="6500858"/>
            <a:ext cx="5357850" cy="50004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Кафедра БМТ1 МГТУ им. Н.Э.Баумана</a:t>
            </a:r>
            <a:endParaRPr lang="en-US" dirty="0" smtClean="0"/>
          </a:p>
        </p:txBody>
      </p:sp>
      <p:sp>
        <p:nvSpPr>
          <p:cNvPr id="21" name="Нижний колонтитул 4"/>
          <p:cNvSpPr txBox="1">
            <a:spLocks/>
          </p:cNvSpPr>
          <p:nvPr/>
        </p:nvSpPr>
        <p:spPr>
          <a:xfrm>
            <a:off x="5943600" y="63246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http://bmt1.ru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Diagram</a:t>
            </a:r>
            <a:endParaRPr lang="en-US" sz="1800"/>
          </a:p>
        </p:txBody>
      </p:sp>
      <p:sp>
        <p:nvSpPr>
          <p:cNvPr id="76803" name="AutoShape 3"/>
          <p:cNvSpPr>
            <a:spLocks noChangeArrowheads="1"/>
          </p:cNvSpPr>
          <p:nvPr/>
        </p:nvSpPr>
        <p:spPr bwMode="gray">
          <a:xfrm>
            <a:off x="3657600" y="3962400"/>
            <a:ext cx="16764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6804" name="AutoShape 4"/>
          <p:cNvSpPr>
            <a:spLocks noChangeArrowheads="1"/>
          </p:cNvSpPr>
          <p:nvPr/>
        </p:nvSpPr>
        <p:spPr bwMode="gray">
          <a:xfrm>
            <a:off x="3657600" y="3429000"/>
            <a:ext cx="16764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6805" name="AutoShape 5"/>
          <p:cNvSpPr>
            <a:spLocks noChangeArrowheads="1"/>
          </p:cNvSpPr>
          <p:nvPr/>
        </p:nvSpPr>
        <p:spPr bwMode="gray">
          <a:xfrm>
            <a:off x="3657600" y="2895600"/>
            <a:ext cx="16764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gray">
          <a:xfrm>
            <a:off x="4197350" y="3125788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Text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gray">
          <a:xfrm>
            <a:off x="4197350" y="3659188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Text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gray">
          <a:xfrm>
            <a:off x="4197350" y="4192588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Text</a:t>
            </a:r>
          </a:p>
        </p:txBody>
      </p:sp>
      <p:sp>
        <p:nvSpPr>
          <p:cNvPr id="76809" name="AutoShape 9"/>
          <p:cNvSpPr>
            <a:spLocks noChangeArrowheads="1"/>
          </p:cNvSpPr>
          <p:nvPr/>
        </p:nvSpPr>
        <p:spPr bwMode="ltGray">
          <a:xfrm>
            <a:off x="2971800" y="2667000"/>
            <a:ext cx="533400" cy="2057400"/>
          </a:xfrm>
          <a:prstGeom prst="leftArrow">
            <a:avLst>
              <a:gd name="adj1" fmla="val 65583"/>
              <a:gd name="adj2" fmla="val 6518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  <a:alpha val="12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6810" name="AutoShape 10"/>
          <p:cNvSpPr>
            <a:spLocks noChangeArrowheads="1"/>
          </p:cNvSpPr>
          <p:nvPr/>
        </p:nvSpPr>
        <p:spPr bwMode="black">
          <a:xfrm>
            <a:off x="990600" y="2133600"/>
            <a:ext cx="1828800" cy="31242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black">
          <a:xfrm>
            <a:off x="1066800" y="2362200"/>
            <a:ext cx="1676400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  <a:latin typeface="Verdana" pitchFamily="34" charset="0"/>
              </a:rPr>
              <a:t>Add Your</a:t>
            </a:r>
          </a:p>
          <a:p>
            <a:pPr algn="ctr" eaLnBrk="0" hangingPunct="0"/>
            <a:r>
              <a:rPr lang="en-US" b="1">
                <a:solidFill>
                  <a:schemeClr val="tx2"/>
                </a:solidFill>
                <a:latin typeface="Verdana" pitchFamily="34" charset="0"/>
              </a:rPr>
              <a:t>Title Text</a:t>
            </a:r>
          </a:p>
          <a:p>
            <a:pPr algn="ctr" eaLnBrk="0" hangingPunct="0"/>
            <a:endParaRPr lang="en-US">
              <a:solidFill>
                <a:schemeClr val="tx2"/>
              </a:solidFill>
              <a:latin typeface="Verdana" pitchFamily="34" charset="0"/>
            </a:endParaRPr>
          </a:p>
          <a:p>
            <a:pPr algn="ctr" eaLnBrk="0" hangingPunct="0">
              <a:buSzPct val="60000"/>
              <a:buFontTx/>
              <a:buChar char="•"/>
            </a:pPr>
            <a:r>
              <a:rPr lang="en-US" sz="1400">
                <a:solidFill>
                  <a:schemeClr val="tx2"/>
                </a:solidFill>
                <a:latin typeface="Verdana" pitchFamily="34" charset="0"/>
              </a:rPr>
              <a:t>Text 1</a:t>
            </a:r>
          </a:p>
          <a:p>
            <a:pPr algn="ctr" eaLnBrk="0" hangingPunct="0">
              <a:buSzPct val="60000"/>
              <a:buFontTx/>
              <a:buChar char="•"/>
            </a:pPr>
            <a:r>
              <a:rPr lang="en-US" sz="1400">
                <a:solidFill>
                  <a:schemeClr val="tx2"/>
                </a:solidFill>
                <a:latin typeface="Verdana" pitchFamily="34" charset="0"/>
              </a:rPr>
              <a:t>Text 2</a:t>
            </a:r>
          </a:p>
          <a:p>
            <a:pPr algn="ctr" eaLnBrk="0" hangingPunct="0">
              <a:buSzPct val="60000"/>
              <a:buFontTx/>
              <a:buChar char="•"/>
            </a:pPr>
            <a:r>
              <a:rPr lang="en-US" sz="1400">
                <a:solidFill>
                  <a:schemeClr val="tx2"/>
                </a:solidFill>
                <a:latin typeface="Verdana" pitchFamily="34" charset="0"/>
              </a:rPr>
              <a:t>Text 3</a:t>
            </a:r>
          </a:p>
          <a:p>
            <a:pPr algn="ctr" eaLnBrk="0" hangingPunct="0">
              <a:buSzPct val="60000"/>
              <a:buFontTx/>
              <a:buChar char="•"/>
            </a:pPr>
            <a:r>
              <a:rPr lang="en-US" sz="1400">
                <a:solidFill>
                  <a:schemeClr val="tx2"/>
                </a:solidFill>
                <a:latin typeface="Verdana" pitchFamily="34" charset="0"/>
              </a:rPr>
              <a:t>Text 4</a:t>
            </a:r>
          </a:p>
          <a:p>
            <a:pPr algn="ctr" eaLnBrk="0" hangingPunct="0">
              <a:buSzPct val="60000"/>
              <a:buFontTx/>
              <a:buChar char="•"/>
            </a:pPr>
            <a:r>
              <a:rPr lang="en-US" sz="1400">
                <a:solidFill>
                  <a:schemeClr val="tx2"/>
                </a:solidFill>
                <a:latin typeface="Verdana" pitchFamily="34" charset="0"/>
              </a:rPr>
              <a:t>Text 5</a:t>
            </a:r>
          </a:p>
        </p:txBody>
      </p:sp>
      <p:sp>
        <p:nvSpPr>
          <p:cNvPr id="76812" name="AutoShape 12"/>
          <p:cNvSpPr>
            <a:spLocks noChangeArrowheads="1"/>
          </p:cNvSpPr>
          <p:nvPr/>
        </p:nvSpPr>
        <p:spPr bwMode="black">
          <a:xfrm>
            <a:off x="6172200" y="2133600"/>
            <a:ext cx="1828800" cy="31242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black">
          <a:xfrm>
            <a:off x="6248400" y="2362200"/>
            <a:ext cx="1676400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  <a:latin typeface="Verdana" pitchFamily="34" charset="0"/>
              </a:rPr>
              <a:t>Add Your</a:t>
            </a:r>
          </a:p>
          <a:p>
            <a:pPr algn="ctr" eaLnBrk="0" hangingPunct="0"/>
            <a:r>
              <a:rPr lang="en-US" b="1">
                <a:solidFill>
                  <a:schemeClr val="tx2"/>
                </a:solidFill>
                <a:latin typeface="Verdana" pitchFamily="34" charset="0"/>
              </a:rPr>
              <a:t>Title Text</a:t>
            </a:r>
          </a:p>
          <a:p>
            <a:pPr algn="ctr" eaLnBrk="0" hangingPunct="0"/>
            <a:endParaRPr lang="en-US">
              <a:solidFill>
                <a:schemeClr val="tx2"/>
              </a:solidFill>
              <a:latin typeface="Verdana" pitchFamily="34" charset="0"/>
            </a:endParaRPr>
          </a:p>
          <a:p>
            <a:pPr algn="ctr" eaLnBrk="0" hangingPunct="0">
              <a:buSzPct val="60000"/>
              <a:buFontTx/>
              <a:buChar char="•"/>
            </a:pPr>
            <a:r>
              <a:rPr lang="en-US" sz="1400">
                <a:solidFill>
                  <a:schemeClr val="tx2"/>
                </a:solidFill>
                <a:latin typeface="Verdana" pitchFamily="34" charset="0"/>
              </a:rPr>
              <a:t>Text 1</a:t>
            </a:r>
          </a:p>
          <a:p>
            <a:pPr algn="ctr" eaLnBrk="0" hangingPunct="0">
              <a:buSzPct val="60000"/>
              <a:buFontTx/>
              <a:buChar char="•"/>
            </a:pPr>
            <a:r>
              <a:rPr lang="en-US" sz="1400">
                <a:solidFill>
                  <a:schemeClr val="tx2"/>
                </a:solidFill>
                <a:latin typeface="Verdana" pitchFamily="34" charset="0"/>
              </a:rPr>
              <a:t>Text 2</a:t>
            </a:r>
          </a:p>
          <a:p>
            <a:pPr algn="ctr" eaLnBrk="0" hangingPunct="0">
              <a:buSzPct val="60000"/>
              <a:buFontTx/>
              <a:buChar char="•"/>
            </a:pPr>
            <a:r>
              <a:rPr lang="en-US" sz="1400">
                <a:solidFill>
                  <a:schemeClr val="tx2"/>
                </a:solidFill>
                <a:latin typeface="Verdana" pitchFamily="34" charset="0"/>
              </a:rPr>
              <a:t>Text 3</a:t>
            </a:r>
          </a:p>
          <a:p>
            <a:pPr algn="ctr" eaLnBrk="0" hangingPunct="0">
              <a:buSzPct val="60000"/>
              <a:buFontTx/>
              <a:buChar char="•"/>
            </a:pPr>
            <a:r>
              <a:rPr lang="en-US" sz="1400">
                <a:solidFill>
                  <a:schemeClr val="tx2"/>
                </a:solidFill>
                <a:latin typeface="Verdana" pitchFamily="34" charset="0"/>
              </a:rPr>
              <a:t>Text 4</a:t>
            </a:r>
          </a:p>
          <a:p>
            <a:pPr algn="ctr" eaLnBrk="0" hangingPunct="0">
              <a:buSzPct val="60000"/>
              <a:buFontTx/>
              <a:buChar char="•"/>
            </a:pPr>
            <a:r>
              <a:rPr lang="en-US" sz="1400">
                <a:solidFill>
                  <a:schemeClr val="tx2"/>
                </a:solidFill>
                <a:latin typeface="Verdana" pitchFamily="34" charset="0"/>
              </a:rPr>
              <a:t>Text 5</a:t>
            </a:r>
          </a:p>
        </p:txBody>
      </p:sp>
      <p:sp>
        <p:nvSpPr>
          <p:cNvPr id="76814" name="AutoShape 14"/>
          <p:cNvSpPr>
            <a:spLocks noChangeArrowheads="1"/>
          </p:cNvSpPr>
          <p:nvPr/>
        </p:nvSpPr>
        <p:spPr bwMode="ltGray">
          <a:xfrm>
            <a:off x="5489575" y="2667000"/>
            <a:ext cx="530225" cy="2057400"/>
          </a:xfrm>
          <a:prstGeom prst="rightArrow">
            <a:avLst>
              <a:gd name="adj1" fmla="val 67750"/>
              <a:gd name="adj2" fmla="val 661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  <a:alpha val="12000"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6815" name="AutoShape 15"/>
          <p:cNvSpPr>
            <a:spLocks noChangeArrowheads="1"/>
          </p:cNvSpPr>
          <p:nvPr/>
        </p:nvSpPr>
        <p:spPr bwMode="gray">
          <a:xfrm>
            <a:off x="2971800" y="1524000"/>
            <a:ext cx="3048000" cy="609600"/>
          </a:xfrm>
          <a:prstGeom prst="can">
            <a:avLst>
              <a:gd name="adj" fmla="val 2786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6816" name="AutoShape 16"/>
          <p:cNvSpPr>
            <a:spLocks noChangeArrowheads="1"/>
          </p:cNvSpPr>
          <p:nvPr/>
        </p:nvSpPr>
        <p:spPr bwMode="ltGray">
          <a:xfrm>
            <a:off x="3624263" y="2286000"/>
            <a:ext cx="1752600" cy="533400"/>
          </a:xfrm>
          <a:prstGeom prst="upArrow">
            <a:avLst>
              <a:gd name="adj1" fmla="val 68380"/>
              <a:gd name="adj2" fmla="val 70833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  <a:alpha val="12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6817" name="Text Box 17"/>
          <p:cNvSpPr txBox="1">
            <a:spLocks noChangeArrowheads="1"/>
          </p:cNvSpPr>
          <p:nvPr/>
        </p:nvSpPr>
        <p:spPr bwMode="gray">
          <a:xfrm>
            <a:off x="4249738" y="175736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Text</a:t>
            </a:r>
          </a:p>
        </p:txBody>
      </p:sp>
      <p:sp>
        <p:nvSpPr>
          <p:cNvPr id="76818" name="AutoShape 18"/>
          <p:cNvSpPr>
            <a:spLocks noChangeArrowheads="1"/>
          </p:cNvSpPr>
          <p:nvPr/>
        </p:nvSpPr>
        <p:spPr bwMode="gray">
          <a:xfrm>
            <a:off x="2971800" y="5257800"/>
            <a:ext cx="3048000" cy="609600"/>
          </a:xfrm>
          <a:prstGeom prst="can">
            <a:avLst>
              <a:gd name="adj" fmla="val 32032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6819" name="Text Box 19"/>
          <p:cNvSpPr txBox="1">
            <a:spLocks noChangeArrowheads="1"/>
          </p:cNvSpPr>
          <p:nvPr/>
        </p:nvSpPr>
        <p:spPr bwMode="gray">
          <a:xfrm>
            <a:off x="4173538" y="549116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Text</a:t>
            </a:r>
          </a:p>
        </p:txBody>
      </p:sp>
      <p:sp>
        <p:nvSpPr>
          <p:cNvPr id="76820" name="AutoShape 20"/>
          <p:cNvSpPr>
            <a:spLocks noChangeArrowheads="1"/>
          </p:cNvSpPr>
          <p:nvPr/>
        </p:nvSpPr>
        <p:spPr bwMode="ltGray">
          <a:xfrm>
            <a:off x="3602038" y="4648200"/>
            <a:ext cx="1755775" cy="525463"/>
          </a:xfrm>
          <a:prstGeom prst="downArrow">
            <a:avLst>
              <a:gd name="adj1" fmla="val 67093"/>
              <a:gd name="adj2" fmla="val 64051"/>
            </a:avLst>
          </a:prstGeom>
          <a:gradFill rotWithShape="1">
            <a:gsLst>
              <a:gs pos="0">
                <a:schemeClr val="accent2">
                  <a:gamma/>
                  <a:tint val="63529"/>
                  <a:invGamma/>
                  <a:alpha val="12000"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Дата 3"/>
          <p:cNvSpPr>
            <a:spLocks noGrp="1"/>
          </p:cNvSpPr>
          <p:nvPr>
            <p:ph type="dt" sz="half" idx="4294967295"/>
          </p:nvPr>
        </p:nvSpPr>
        <p:spPr>
          <a:xfrm>
            <a:off x="214282" y="6500858"/>
            <a:ext cx="5357850" cy="50004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Кафедра БМТ1 МГТУ им. Н.Э.Баумана</a:t>
            </a:r>
            <a:endParaRPr lang="en-US" dirty="0" smtClean="0"/>
          </a:p>
        </p:txBody>
      </p:sp>
      <p:sp>
        <p:nvSpPr>
          <p:cNvPr id="24" name="Нижний колонтитул 4"/>
          <p:cNvSpPr txBox="1">
            <a:spLocks/>
          </p:cNvSpPr>
          <p:nvPr/>
        </p:nvSpPr>
        <p:spPr>
          <a:xfrm>
            <a:off x="5943600" y="63246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http://bmt1.ru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Diagram</a:t>
            </a:r>
            <a:endParaRPr lang="en-US" sz="1800"/>
          </a:p>
        </p:txBody>
      </p:sp>
      <p:grpSp>
        <p:nvGrpSpPr>
          <p:cNvPr id="77851" name="Group 27"/>
          <p:cNvGrpSpPr>
            <a:grpSpLocks/>
          </p:cNvGrpSpPr>
          <p:nvPr/>
        </p:nvGrpSpPr>
        <p:grpSpPr bwMode="auto">
          <a:xfrm>
            <a:off x="2873375" y="2862263"/>
            <a:ext cx="3092450" cy="1884362"/>
            <a:chOff x="1810" y="1803"/>
            <a:chExt cx="1948" cy="1187"/>
          </a:xfrm>
        </p:grpSpPr>
        <p:sp>
          <p:nvSpPr>
            <p:cNvPr id="77828" name="AutoShape 4"/>
            <p:cNvSpPr>
              <a:spLocks noChangeArrowheads="1"/>
            </p:cNvSpPr>
            <p:nvPr/>
          </p:nvSpPr>
          <p:spPr bwMode="gray">
            <a:xfrm rot="16200000" flipH="1">
              <a:off x="1758" y="1904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29" name="AutoShape 5"/>
            <p:cNvSpPr>
              <a:spLocks noChangeArrowheads="1"/>
            </p:cNvSpPr>
            <p:nvPr/>
          </p:nvSpPr>
          <p:spPr bwMode="gray">
            <a:xfrm rot="5400000" flipH="1">
              <a:off x="3500" y="1855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30" name="AutoShape 6"/>
            <p:cNvSpPr>
              <a:spLocks noChangeArrowheads="1"/>
            </p:cNvSpPr>
            <p:nvPr/>
          </p:nvSpPr>
          <p:spPr bwMode="gray">
            <a:xfrm rot="10800000" flipH="1">
              <a:off x="2629" y="2784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7831" name="Oval 7"/>
          <p:cNvSpPr>
            <a:spLocks noChangeArrowheads="1"/>
          </p:cNvSpPr>
          <p:nvPr/>
        </p:nvSpPr>
        <p:spPr bwMode="gray">
          <a:xfrm>
            <a:off x="3146425" y="1905000"/>
            <a:ext cx="2563813" cy="2563813"/>
          </a:xfrm>
          <a:prstGeom prst="ellipse">
            <a:avLst/>
          </a:prstGeom>
          <a:gradFill rotWithShape="1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32" name="Oval 8"/>
          <p:cNvSpPr>
            <a:spLocks noChangeArrowheads="1"/>
          </p:cNvSpPr>
          <p:nvPr/>
        </p:nvSpPr>
        <p:spPr bwMode="gray">
          <a:xfrm>
            <a:off x="3292475" y="2049463"/>
            <a:ext cx="2270125" cy="2270125"/>
          </a:xfrm>
          <a:prstGeom prst="ellipse">
            <a:avLst/>
          </a:prstGeom>
          <a:gradFill rotWithShape="1">
            <a:gsLst>
              <a:gs pos="0">
                <a:srgbClr val="FFFFFF">
                  <a:gamma/>
                  <a:shade val="63529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63529"/>
                  <a:invGamma/>
                </a:srgb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33" name="Oval 9"/>
          <p:cNvSpPr>
            <a:spLocks noChangeArrowheads="1"/>
          </p:cNvSpPr>
          <p:nvPr/>
        </p:nvSpPr>
        <p:spPr bwMode="gray">
          <a:xfrm>
            <a:off x="3425825" y="2184400"/>
            <a:ext cx="2003425" cy="200660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7834" name="Oval 10"/>
          <p:cNvSpPr>
            <a:spLocks noChangeArrowheads="1"/>
          </p:cNvSpPr>
          <p:nvPr/>
        </p:nvSpPr>
        <p:spPr bwMode="gray">
          <a:xfrm>
            <a:off x="3425825" y="2184400"/>
            <a:ext cx="2003425" cy="2006600"/>
          </a:xfrm>
          <a:prstGeom prst="ellipse">
            <a:avLst/>
          </a:prstGeom>
          <a:gradFill rotWithShape="1">
            <a:gsLst>
              <a:gs pos="0">
                <a:srgbClr val="FFCC00">
                  <a:gamma/>
                  <a:shade val="0"/>
                  <a:invGamma/>
                </a:srgbClr>
              </a:gs>
              <a:gs pos="100000">
                <a:srgbClr val="FFCC00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7835" name="Oval 11"/>
          <p:cNvSpPr>
            <a:spLocks noChangeArrowheads="1"/>
          </p:cNvSpPr>
          <p:nvPr/>
        </p:nvSpPr>
        <p:spPr bwMode="gray">
          <a:xfrm>
            <a:off x="3557588" y="2316163"/>
            <a:ext cx="1739900" cy="1743075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7836" name="Oval 12"/>
          <p:cNvSpPr>
            <a:spLocks noChangeArrowheads="1"/>
          </p:cNvSpPr>
          <p:nvPr/>
        </p:nvSpPr>
        <p:spPr bwMode="gray">
          <a:xfrm>
            <a:off x="3557588" y="2316163"/>
            <a:ext cx="1739900" cy="1743075"/>
          </a:xfrm>
          <a:prstGeom prst="ellipse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48627"/>
                  <a:invGamma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7837" name="AutoShape 13"/>
          <p:cNvSpPr>
            <a:spLocks noChangeArrowheads="1"/>
          </p:cNvSpPr>
          <p:nvPr/>
        </p:nvSpPr>
        <p:spPr bwMode="gray">
          <a:xfrm>
            <a:off x="762000" y="3505200"/>
            <a:ext cx="18288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38" name="AutoShape 14"/>
          <p:cNvSpPr>
            <a:spLocks noChangeArrowheads="1"/>
          </p:cNvSpPr>
          <p:nvPr/>
        </p:nvSpPr>
        <p:spPr bwMode="gray">
          <a:xfrm>
            <a:off x="762000" y="2971800"/>
            <a:ext cx="18288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39" name="AutoShape 15"/>
          <p:cNvSpPr>
            <a:spLocks noChangeArrowheads="1"/>
          </p:cNvSpPr>
          <p:nvPr/>
        </p:nvSpPr>
        <p:spPr bwMode="gray">
          <a:xfrm>
            <a:off x="762000" y="2438400"/>
            <a:ext cx="18288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40" name="AutoShape 16"/>
          <p:cNvSpPr>
            <a:spLocks noChangeArrowheads="1"/>
          </p:cNvSpPr>
          <p:nvPr/>
        </p:nvSpPr>
        <p:spPr bwMode="gray">
          <a:xfrm>
            <a:off x="6248400" y="3505200"/>
            <a:ext cx="19050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41" name="AutoShape 17"/>
          <p:cNvSpPr>
            <a:spLocks noChangeArrowheads="1"/>
          </p:cNvSpPr>
          <p:nvPr/>
        </p:nvSpPr>
        <p:spPr bwMode="gray">
          <a:xfrm>
            <a:off x="6248400" y="2971800"/>
            <a:ext cx="19050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42" name="AutoShape 18"/>
          <p:cNvSpPr>
            <a:spLocks noChangeArrowheads="1"/>
          </p:cNvSpPr>
          <p:nvPr/>
        </p:nvSpPr>
        <p:spPr bwMode="gray">
          <a:xfrm>
            <a:off x="6248400" y="2438400"/>
            <a:ext cx="19050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43" name="Text Box 19"/>
          <p:cNvSpPr txBox="1">
            <a:spLocks noChangeArrowheads="1"/>
          </p:cNvSpPr>
          <p:nvPr/>
        </p:nvSpPr>
        <p:spPr bwMode="gray">
          <a:xfrm>
            <a:off x="3733800" y="29718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/>
              <a:t>Concept</a:t>
            </a:r>
          </a:p>
        </p:txBody>
      </p:sp>
      <p:sp>
        <p:nvSpPr>
          <p:cNvPr id="77844" name="AutoShape 20"/>
          <p:cNvSpPr>
            <a:spLocks noChangeArrowheads="1"/>
          </p:cNvSpPr>
          <p:nvPr/>
        </p:nvSpPr>
        <p:spPr bwMode="blackWhite">
          <a:xfrm>
            <a:off x="2481263" y="4953000"/>
            <a:ext cx="3886200" cy="533400"/>
          </a:xfrm>
          <a:prstGeom prst="roundRect">
            <a:avLst>
              <a:gd name="adj" fmla="val 50000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Verdana" pitchFamily="34" charset="0"/>
              </a:rPr>
              <a:t>Add Your Text</a:t>
            </a:r>
          </a:p>
        </p:txBody>
      </p:sp>
      <p:sp>
        <p:nvSpPr>
          <p:cNvPr id="77845" name="Text Box 21"/>
          <p:cNvSpPr txBox="1">
            <a:spLocks noChangeArrowheads="1"/>
          </p:cNvSpPr>
          <p:nvPr/>
        </p:nvSpPr>
        <p:spPr bwMode="gray">
          <a:xfrm>
            <a:off x="1295400" y="259556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Text</a:t>
            </a:r>
          </a:p>
        </p:txBody>
      </p:sp>
      <p:sp>
        <p:nvSpPr>
          <p:cNvPr id="77846" name="Text Box 22"/>
          <p:cNvSpPr txBox="1">
            <a:spLocks noChangeArrowheads="1"/>
          </p:cNvSpPr>
          <p:nvPr/>
        </p:nvSpPr>
        <p:spPr bwMode="gray">
          <a:xfrm>
            <a:off x="1295400" y="312896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Text</a:t>
            </a:r>
          </a:p>
        </p:txBody>
      </p:sp>
      <p:sp>
        <p:nvSpPr>
          <p:cNvPr id="77847" name="Text Box 23"/>
          <p:cNvSpPr txBox="1">
            <a:spLocks noChangeArrowheads="1"/>
          </p:cNvSpPr>
          <p:nvPr/>
        </p:nvSpPr>
        <p:spPr bwMode="gray">
          <a:xfrm>
            <a:off x="1295400" y="366236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Text</a:t>
            </a:r>
          </a:p>
        </p:txBody>
      </p:sp>
      <p:sp>
        <p:nvSpPr>
          <p:cNvPr id="77848" name="Text Box 24"/>
          <p:cNvSpPr txBox="1">
            <a:spLocks noChangeArrowheads="1"/>
          </p:cNvSpPr>
          <p:nvPr/>
        </p:nvSpPr>
        <p:spPr bwMode="gray">
          <a:xfrm>
            <a:off x="6915150" y="259556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Text</a:t>
            </a:r>
          </a:p>
        </p:txBody>
      </p:sp>
      <p:sp>
        <p:nvSpPr>
          <p:cNvPr id="77849" name="Text Box 25"/>
          <p:cNvSpPr txBox="1">
            <a:spLocks noChangeArrowheads="1"/>
          </p:cNvSpPr>
          <p:nvPr/>
        </p:nvSpPr>
        <p:spPr bwMode="gray">
          <a:xfrm>
            <a:off x="6915150" y="312896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Text</a:t>
            </a:r>
          </a:p>
        </p:txBody>
      </p:sp>
      <p:sp>
        <p:nvSpPr>
          <p:cNvPr id="77850" name="Text Box 26"/>
          <p:cNvSpPr txBox="1">
            <a:spLocks noChangeArrowheads="1"/>
          </p:cNvSpPr>
          <p:nvPr/>
        </p:nvSpPr>
        <p:spPr bwMode="gray">
          <a:xfrm>
            <a:off x="6915150" y="366236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Text</a:t>
            </a:r>
          </a:p>
        </p:txBody>
      </p:sp>
      <p:sp>
        <p:nvSpPr>
          <p:cNvPr id="29" name="Дата 3"/>
          <p:cNvSpPr>
            <a:spLocks noGrp="1"/>
          </p:cNvSpPr>
          <p:nvPr>
            <p:ph type="dt" sz="half" idx="4294967295"/>
          </p:nvPr>
        </p:nvSpPr>
        <p:spPr>
          <a:xfrm>
            <a:off x="214282" y="6500858"/>
            <a:ext cx="5357850" cy="50004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Кафедра БМТ1 МГТУ им. Н.Э.Баумана</a:t>
            </a:r>
            <a:endParaRPr lang="en-US" dirty="0" smtClean="0"/>
          </a:p>
        </p:txBody>
      </p:sp>
      <p:sp>
        <p:nvSpPr>
          <p:cNvPr id="30" name="Нижний колонтитул 4"/>
          <p:cNvSpPr txBox="1">
            <a:spLocks/>
          </p:cNvSpPr>
          <p:nvPr/>
        </p:nvSpPr>
        <p:spPr>
          <a:xfrm>
            <a:off x="5943600" y="63246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http://bmt1.ru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Diagram</a:t>
            </a:r>
          </a:p>
        </p:txBody>
      </p:sp>
      <p:sp>
        <p:nvSpPr>
          <p:cNvPr id="78851" name="Freeform 3"/>
          <p:cNvSpPr>
            <a:spLocks/>
          </p:cNvSpPr>
          <p:nvPr/>
        </p:nvSpPr>
        <p:spPr bwMode="invGray">
          <a:xfrm>
            <a:off x="7761288" y="1752600"/>
            <a:ext cx="614362" cy="981075"/>
          </a:xfrm>
          <a:custGeom>
            <a:avLst/>
            <a:gdLst/>
            <a:ahLst/>
            <a:cxnLst>
              <a:cxn ang="0">
                <a:pos x="308" y="120"/>
              </a:cxn>
              <a:cxn ang="0">
                <a:pos x="0" y="444"/>
              </a:cxn>
              <a:cxn ang="0">
                <a:pos x="0" y="286"/>
              </a:cxn>
              <a:cxn ang="0">
                <a:pos x="308" y="0"/>
              </a:cxn>
              <a:cxn ang="0">
                <a:pos x="308" y="120"/>
              </a:cxn>
            </a:cxnLst>
            <a:rect l="0" t="0" r="r" b="b"/>
            <a:pathLst>
              <a:path w="308" h="444">
                <a:moveTo>
                  <a:pt x="308" y="120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gradFill rotWithShape="1">
            <a:gsLst>
              <a:gs pos="0">
                <a:srgbClr val="00563F">
                  <a:gamma/>
                  <a:shade val="46275"/>
                  <a:invGamma/>
                </a:srgbClr>
              </a:gs>
              <a:gs pos="50000">
                <a:srgbClr val="00563F"/>
              </a:gs>
              <a:gs pos="100000">
                <a:srgbClr val="00563F">
                  <a:gamma/>
                  <a:shade val="46275"/>
                  <a:invGamma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8852" name="Freeform 4"/>
          <p:cNvSpPr>
            <a:spLocks/>
          </p:cNvSpPr>
          <p:nvPr/>
        </p:nvSpPr>
        <p:spPr bwMode="invGray">
          <a:xfrm>
            <a:off x="4821238" y="1752600"/>
            <a:ext cx="3560762" cy="627063"/>
          </a:xfrm>
          <a:custGeom>
            <a:avLst/>
            <a:gdLst/>
            <a:ahLst/>
            <a:cxnLst>
              <a:cxn ang="0">
                <a:pos x="1478" y="284"/>
              </a:cxn>
              <a:cxn ang="0">
                <a:pos x="0" y="284"/>
              </a:cxn>
              <a:cxn ang="0">
                <a:pos x="446" y="0"/>
              </a:cxn>
              <a:cxn ang="0">
                <a:pos x="1786" y="0"/>
              </a:cxn>
              <a:cxn ang="0">
                <a:pos x="1478" y="284"/>
              </a:cxn>
            </a:cxnLst>
            <a:rect l="0" t="0" r="r" b="b"/>
            <a:pathLst>
              <a:path w="1786" h="284">
                <a:moveTo>
                  <a:pt x="1478" y="284"/>
                </a:moveTo>
                <a:lnTo>
                  <a:pt x="0" y="284"/>
                </a:lnTo>
                <a:lnTo>
                  <a:pt x="446" y="0"/>
                </a:lnTo>
                <a:lnTo>
                  <a:pt x="1786" y="0"/>
                </a:lnTo>
                <a:lnTo>
                  <a:pt x="1478" y="284"/>
                </a:lnTo>
                <a:close/>
              </a:path>
            </a:pathLst>
          </a:custGeom>
          <a:solidFill>
            <a:srgbClr val="00CC99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8853" name="Freeform 5"/>
          <p:cNvSpPr>
            <a:spLocks/>
          </p:cNvSpPr>
          <p:nvPr/>
        </p:nvSpPr>
        <p:spPr bwMode="gray">
          <a:xfrm>
            <a:off x="7143750" y="2727325"/>
            <a:ext cx="612775" cy="974725"/>
          </a:xfrm>
          <a:custGeom>
            <a:avLst/>
            <a:gdLst/>
            <a:ahLst/>
            <a:cxnLst>
              <a:cxn ang="0">
                <a:pos x="308" y="120"/>
              </a:cxn>
              <a:cxn ang="0">
                <a:pos x="0" y="442"/>
              </a:cxn>
              <a:cxn ang="0">
                <a:pos x="0" y="286"/>
              </a:cxn>
              <a:cxn ang="0">
                <a:pos x="308" y="0"/>
              </a:cxn>
              <a:cxn ang="0">
                <a:pos x="308" y="120"/>
              </a:cxn>
            </a:cxnLst>
            <a:rect l="0" t="0" r="r" b="b"/>
            <a:pathLst>
              <a:path w="308" h="442">
                <a:moveTo>
                  <a:pt x="308" y="120"/>
                </a:moveTo>
                <a:lnTo>
                  <a:pt x="0" y="442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gradFill rotWithShape="1">
            <a:gsLst>
              <a:gs pos="0">
                <a:srgbClr val="4B1092">
                  <a:gamma/>
                  <a:shade val="46275"/>
                  <a:invGamma/>
                </a:srgbClr>
              </a:gs>
              <a:gs pos="50000">
                <a:srgbClr val="4B1092"/>
              </a:gs>
              <a:gs pos="100000">
                <a:srgbClr val="4B1092">
                  <a:gamma/>
                  <a:shade val="46275"/>
                  <a:invGamma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8854" name="Freeform 6"/>
          <p:cNvSpPr>
            <a:spLocks/>
          </p:cNvSpPr>
          <p:nvPr/>
        </p:nvSpPr>
        <p:spPr bwMode="gray">
          <a:xfrm>
            <a:off x="3937000" y="2727325"/>
            <a:ext cx="3827463" cy="625475"/>
          </a:xfrm>
          <a:custGeom>
            <a:avLst/>
            <a:gdLst/>
            <a:ahLst/>
            <a:cxnLst>
              <a:cxn ang="0">
                <a:pos x="1612" y="284"/>
              </a:cxn>
              <a:cxn ang="0">
                <a:pos x="0" y="284"/>
              </a:cxn>
              <a:cxn ang="0">
                <a:pos x="446" y="0"/>
              </a:cxn>
              <a:cxn ang="0">
                <a:pos x="1920" y="0"/>
              </a:cxn>
              <a:cxn ang="0">
                <a:pos x="1612" y="284"/>
              </a:cxn>
            </a:cxnLst>
            <a:rect l="0" t="0" r="r" b="b"/>
            <a:pathLst>
              <a:path w="1920" h="284">
                <a:moveTo>
                  <a:pt x="1612" y="284"/>
                </a:moveTo>
                <a:lnTo>
                  <a:pt x="0" y="284"/>
                </a:lnTo>
                <a:lnTo>
                  <a:pt x="446" y="0"/>
                </a:lnTo>
                <a:lnTo>
                  <a:pt x="1920" y="0"/>
                </a:lnTo>
                <a:lnTo>
                  <a:pt x="1612" y="284"/>
                </a:lnTo>
                <a:close/>
              </a:path>
            </a:pathLst>
          </a:custGeom>
          <a:solidFill>
            <a:srgbClr val="A77BFF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8855" name="Freeform 7"/>
          <p:cNvSpPr>
            <a:spLocks/>
          </p:cNvSpPr>
          <p:nvPr/>
        </p:nvSpPr>
        <p:spPr bwMode="gray">
          <a:xfrm>
            <a:off x="6524625" y="3690938"/>
            <a:ext cx="611188" cy="981075"/>
          </a:xfrm>
          <a:custGeom>
            <a:avLst/>
            <a:gdLst/>
            <a:ahLst/>
            <a:cxnLst>
              <a:cxn ang="0">
                <a:pos x="306" y="122"/>
              </a:cxn>
              <a:cxn ang="0">
                <a:pos x="0" y="444"/>
              </a:cxn>
              <a:cxn ang="0">
                <a:pos x="0" y="286"/>
              </a:cxn>
              <a:cxn ang="0">
                <a:pos x="306" y="0"/>
              </a:cxn>
              <a:cxn ang="0">
                <a:pos x="306" y="122"/>
              </a:cxn>
            </a:cxnLst>
            <a:rect l="0" t="0" r="r" b="b"/>
            <a:pathLst>
              <a:path w="306" h="444">
                <a:moveTo>
                  <a:pt x="306" y="122"/>
                </a:moveTo>
                <a:lnTo>
                  <a:pt x="0" y="444"/>
                </a:lnTo>
                <a:lnTo>
                  <a:pt x="0" y="286"/>
                </a:lnTo>
                <a:lnTo>
                  <a:pt x="306" y="0"/>
                </a:lnTo>
                <a:lnTo>
                  <a:pt x="306" y="122"/>
                </a:lnTo>
                <a:close/>
              </a:path>
            </a:pathLst>
          </a:custGeom>
          <a:gradFill rotWithShape="1">
            <a:gsLst>
              <a:gs pos="0">
                <a:srgbClr val="90330A">
                  <a:gamma/>
                  <a:shade val="46275"/>
                  <a:invGamma/>
                </a:srgbClr>
              </a:gs>
              <a:gs pos="50000">
                <a:srgbClr val="90330A"/>
              </a:gs>
              <a:gs pos="100000">
                <a:srgbClr val="90330A">
                  <a:gamma/>
                  <a:shade val="46275"/>
                  <a:invGamma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8856" name="Freeform 8"/>
          <p:cNvSpPr>
            <a:spLocks/>
          </p:cNvSpPr>
          <p:nvPr/>
        </p:nvSpPr>
        <p:spPr bwMode="gray">
          <a:xfrm>
            <a:off x="5910263" y="4657725"/>
            <a:ext cx="614362" cy="981075"/>
          </a:xfrm>
          <a:custGeom>
            <a:avLst/>
            <a:gdLst/>
            <a:ahLst/>
            <a:cxnLst>
              <a:cxn ang="0">
                <a:pos x="308" y="122"/>
              </a:cxn>
              <a:cxn ang="0">
                <a:pos x="0" y="444"/>
              </a:cxn>
              <a:cxn ang="0">
                <a:pos x="0" y="286"/>
              </a:cxn>
              <a:cxn ang="0">
                <a:pos x="308" y="0"/>
              </a:cxn>
              <a:cxn ang="0">
                <a:pos x="308" y="122"/>
              </a:cxn>
            </a:cxnLst>
            <a:rect l="0" t="0" r="r" b="b"/>
            <a:pathLst>
              <a:path w="308" h="444">
                <a:moveTo>
                  <a:pt x="308" y="122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2"/>
                </a:lnTo>
                <a:close/>
              </a:path>
            </a:pathLst>
          </a:custGeom>
          <a:gradFill rotWithShape="1">
            <a:gsLst>
              <a:gs pos="0">
                <a:srgbClr val="906B0E">
                  <a:gamma/>
                  <a:shade val="46275"/>
                  <a:invGamma/>
                </a:srgbClr>
              </a:gs>
              <a:gs pos="50000">
                <a:srgbClr val="906B0E"/>
              </a:gs>
              <a:gs pos="100000">
                <a:srgbClr val="906B0E">
                  <a:gamma/>
                  <a:shade val="46275"/>
                  <a:invGamma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8857" name="Freeform 9"/>
          <p:cNvSpPr>
            <a:spLocks/>
          </p:cNvSpPr>
          <p:nvPr/>
        </p:nvSpPr>
        <p:spPr bwMode="gray">
          <a:xfrm>
            <a:off x="2178050" y="4662488"/>
            <a:ext cx="4346575" cy="627062"/>
          </a:xfrm>
          <a:custGeom>
            <a:avLst/>
            <a:gdLst/>
            <a:ahLst/>
            <a:cxnLst>
              <a:cxn ang="0">
                <a:pos x="1872" y="284"/>
              </a:cxn>
              <a:cxn ang="0">
                <a:pos x="0" y="284"/>
              </a:cxn>
              <a:cxn ang="0">
                <a:pos x="446" y="0"/>
              </a:cxn>
              <a:cxn ang="0">
                <a:pos x="2180" y="0"/>
              </a:cxn>
              <a:cxn ang="0">
                <a:pos x="1872" y="284"/>
              </a:cxn>
            </a:cxnLst>
            <a:rect l="0" t="0" r="r" b="b"/>
            <a:pathLst>
              <a:path w="2180" h="284">
                <a:moveTo>
                  <a:pt x="1872" y="284"/>
                </a:moveTo>
                <a:lnTo>
                  <a:pt x="0" y="284"/>
                </a:lnTo>
                <a:lnTo>
                  <a:pt x="446" y="0"/>
                </a:lnTo>
                <a:lnTo>
                  <a:pt x="2180" y="0"/>
                </a:lnTo>
                <a:lnTo>
                  <a:pt x="1872" y="284"/>
                </a:lnTo>
                <a:close/>
              </a:path>
            </a:pathLst>
          </a:custGeom>
          <a:solidFill>
            <a:srgbClr val="F2E160"/>
          </a:solidFill>
          <a:ln w="0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8858" name="Line 10"/>
          <p:cNvSpPr>
            <a:spLocks noChangeShapeType="1"/>
          </p:cNvSpPr>
          <p:nvPr/>
        </p:nvSpPr>
        <p:spPr bwMode="invGray">
          <a:xfrm flipH="1">
            <a:off x="914400" y="5632450"/>
            <a:ext cx="126365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59" name="Line 11"/>
          <p:cNvSpPr>
            <a:spLocks noChangeShapeType="1"/>
          </p:cNvSpPr>
          <p:nvPr/>
        </p:nvSpPr>
        <p:spPr bwMode="invGray">
          <a:xfrm flipH="1">
            <a:off x="914400" y="4657725"/>
            <a:ext cx="21463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60" name="Line 12"/>
          <p:cNvSpPr>
            <a:spLocks noChangeShapeType="1"/>
          </p:cNvSpPr>
          <p:nvPr/>
        </p:nvSpPr>
        <p:spPr bwMode="invGray">
          <a:xfrm flipH="1">
            <a:off x="914400" y="3695700"/>
            <a:ext cx="3030538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61" name="Line 13"/>
          <p:cNvSpPr>
            <a:spLocks noChangeShapeType="1"/>
          </p:cNvSpPr>
          <p:nvPr/>
        </p:nvSpPr>
        <p:spPr bwMode="invGray">
          <a:xfrm flipH="1">
            <a:off x="914400" y="2735263"/>
            <a:ext cx="3914775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62" name="Line 14"/>
          <p:cNvSpPr>
            <a:spLocks noChangeShapeType="1"/>
          </p:cNvSpPr>
          <p:nvPr/>
        </p:nvSpPr>
        <p:spPr bwMode="invGray">
          <a:xfrm flipH="1">
            <a:off x="914400" y="1758950"/>
            <a:ext cx="4797425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63" name="Line 15"/>
          <p:cNvSpPr>
            <a:spLocks noChangeShapeType="1"/>
          </p:cNvSpPr>
          <p:nvPr/>
        </p:nvSpPr>
        <p:spPr bwMode="invGray">
          <a:xfrm>
            <a:off x="1104900" y="1752600"/>
            <a:ext cx="0" cy="101123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64" name="Line 16"/>
          <p:cNvSpPr>
            <a:spLocks noChangeShapeType="1"/>
          </p:cNvSpPr>
          <p:nvPr/>
        </p:nvSpPr>
        <p:spPr bwMode="invGray">
          <a:xfrm>
            <a:off x="1104900" y="2763838"/>
            <a:ext cx="0" cy="9461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65" name="Line 17"/>
          <p:cNvSpPr>
            <a:spLocks noChangeShapeType="1"/>
          </p:cNvSpPr>
          <p:nvPr/>
        </p:nvSpPr>
        <p:spPr bwMode="invGray">
          <a:xfrm>
            <a:off x="1104900" y="3709988"/>
            <a:ext cx="0" cy="9461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66" name="Line 18"/>
          <p:cNvSpPr>
            <a:spLocks noChangeShapeType="1"/>
          </p:cNvSpPr>
          <p:nvPr/>
        </p:nvSpPr>
        <p:spPr bwMode="invGray">
          <a:xfrm>
            <a:off x="1104900" y="4657725"/>
            <a:ext cx="0" cy="9461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67" name="Freeform 19"/>
          <p:cNvSpPr>
            <a:spLocks/>
          </p:cNvSpPr>
          <p:nvPr/>
        </p:nvSpPr>
        <p:spPr bwMode="invGray">
          <a:xfrm>
            <a:off x="2808288" y="1941513"/>
            <a:ext cx="1957387" cy="3157537"/>
          </a:xfrm>
          <a:custGeom>
            <a:avLst/>
            <a:gdLst/>
            <a:ahLst/>
            <a:cxnLst>
              <a:cxn ang="0">
                <a:pos x="12" y="2464"/>
              </a:cxn>
              <a:cxn ang="0">
                <a:pos x="56" y="2120"/>
              </a:cxn>
              <a:cxn ang="0">
                <a:pos x="124" y="1808"/>
              </a:cxn>
              <a:cxn ang="0">
                <a:pos x="212" y="1524"/>
              </a:cxn>
              <a:cxn ang="0">
                <a:pos x="316" y="1270"/>
              </a:cxn>
              <a:cxn ang="0">
                <a:pos x="430" y="1044"/>
              </a:cxn>
              <a:cxn ang="0">
                <a:pos x="550" y="846"/>
              </a:cxn>
              <a:cxn ang="0">
                <a:pos x="672" y="674"/>
              </a:cxn>
              <a:cxn ang="0">
                <a:pos x="792" y="528"/>
              </a:cxn>
              <a:cxn ang="0">
                <a:pos x="906" y="408"/>
              </a:cxn>
              <a:cxn ang="0">
                <a:pos x="1010" y="310"/>
              </a:cxn>
              <a:cxn ang="0">
                <a:pos x="1096" y="236"/>
              </a:cxn>
              <a:cxn ang="0">
                <a:pos x="1164" y="184"/>
              </a:cxn>
              <a:cxn ang="0">
                <a:pos x="1208" y="154"/>
              </a:cxn>
              <a:cxn ang="0">
                <a:pos x="1224" y="144"/>
              </a:cxn>
              <a:cxn ang="0">
                <a:pos x="1728" y="56"/>
              </a:cxn>
              <a:cxn ang="0">
                <a:pos x="1568" y="328"/>
              </a:cxn>
              <a:cxn ang="0">
                <a:pos x="1554" y="332"/>
              </a:cxn>
              <a:cxn ang="0">
                <a:pos x="1514" y="346"/>
              </a:cxn>
              <a:cxn ang="0">
                <a:pos x="1452" y="370"/>
              </a:cxn>
              <a:cxn ang="0">
                <a:pos x="1370" y="410"/>
              </a:cxn>
              <a:cxn ang="0">
                <a:pos x="1270" y="466"/>
              </a:cxn>
              <a:cxn ang="0">
                <a:pos x="1158" y="540"/>
              </a:cxn>
              <a:cxn ang="0">
                <a:pos x="1034" y="636"/>
              </a:cxn>
              <a:cxn ang="0">
                <a:pos x="904" y="756"/>
              </a:cxn>
              <a:cxn ang="0">
                <a:pos x="770" y="900"/>
              </a:cxn>
              <a:cxn ang="0">
                <a:pos x="632" y="1076"/>
              </a:cxn>
              <a:cxn ang="0">
                <a:pos x="498" y="1280"/>
              </a:cxn>
              <a:cxn ang="0">
                <a:pos x="370" y="1518"/>
              </a:cxn>
              <a:cxn ang="0">
                <a:pos x="248" y="1792"/>
              </a:cxn>
              <a:cxn ang="0">
                <a:pos x="138" y="2104"/>
              </a:cxn>
              <a:cxn ang="0">
                <a:pos x="42" y="2456"/>
              </a:cxn>
            </a:cxnLst>
            <a:rect l="0" t="0" r="r" b="b"/>
            <a:pathLst>
              <a:path w="1824" h="2648">
                <a:moveTo>
                  <a:pt x="0" y="2648"/>
                </a:moveTo>
                <a:lnTo>
                  <a:pt x="12" y="2464"/>
                </a:lnTo>
                <a:lnTo>
                  <a:pt x="32" y="2288"/>
                </a:lnTo>
                <a:lnTo>
                  <a:pt x="56" y="2120"/>
                </a:lnTo>
                <a:lnTo>
                  <a:pt x="88" y="1960"/>
                </a:lnTo>
                <a:lnTo>
                  <a:pt x="124" y="1808"/>
                </a:lnTo>
                <a:lnTo>
                  <a:pt x="166" y="1662"/>
                </a:lnTo>
                <a:lnTo>
                  <a:pt x="212" y="1524"/>
                </a:lnTo>
                <a:lnTo>
                  <a:pt x="262" y="1394"/>
                </a:lnTo>
                <a:lnTo>
                  <a:pt x="316" y="1270"/>
                </a:lnTo>
                <a:lnTo>
                  <a:pt x="372" y="1154"/>
                </a:lnTo>
                <a:lnTo>
                  <a:pt x="430" y="1044"/>
                </a:lnTo>
                <a:lnTo>
                  <a:pt x="490" y="942"/>
                </a:lnTo>
                <a:lnTo>
                  <a:pt x="550" y="846"/>
                </a:lnTo>
                <a:lnTo>
                  <a:pt x="612" y="758"/>
                </a:lnTo>
                <a:lnTo>
                  <a:pt x="672" y="674"/>
                </a:lnTo>
                <a:lnTo>
                  <a:pt x="734" y="598"/>
                </a:lnTo>
                <a:lnTo>
                  <a:pt x="792" y="528"/>
                </a:lnTo>
                <a:lnTo>
                  <a:pt x="850" y="464"/>
                </a:lnTo>
                <a:lnTo>
                  <a:pt x="906" y="408"/>
                </a:lnTo>
                <a:lnTo>
                  <a:pt x="960" y="356"/>
                </a:lnTo>
                <a:lnTo>
                  <a:pt x="1010" y="310"/>
                </a:lnTo>
                <a:lnTo>
                  <a:pt x="1056" y="270"/>
                </a:lnTo>
                <a:lnTo>
                  <a:pt x="1096" y="236"/>
                </a:lnTo>
                <a:lnTo>
                  <a:pt x="1134" y="208"/>
                </a:lnTo>
                <a:lnTo>
                  <a:pt x="1164" y="184"/>
                </a:lnTo>
                <a:lnTo>
                  <a:pt x="1190" y="166"/>
                </a:lnTo>
                <a:lnTo>
                  <a:pt x="1208" y="154"/>
                </a:lnTo>
                <a:lnTo>
                  <a:pt x="1220" y="146"/>
                </a:lnTo>
                <a:lnTo>
                  <a:pt x="1224" y="144"/>
                </a:lnTo>
                <a:lnTo>
                  <a:pt x="848" y="0"/>
                </a:lnTo>
                <a:lnTo>
                  <a:pt x="1728" y="56"/>
                </a:lnTo>
                <a:lnTo>
                  <a:pt x="1824" y="480"/>
                </a:lnTo>
                <a:lnTo>
                  <a:pt x="1568" y="328"/>
                </a:lnTo>
                <a:lnTo>
                  <a:pt x="1564" y="328"/>
                </a:lnTo>
                <a:lnTo>
                  <a:pt x="1554" y="332"/>
                </a:lnTo>
                <a:lnTo>
                  <a:pt x="1538" y="338"/>
                </a:lnTo>
                <a:lnTo>
                  <a:pt x="1514" y="346"/>
                </a:lnTo>
                <a:lnTo>
                  <a:pt x="1486" y="356"/>
                </a:lnTo>
                <a:lnTo>
                  <a:pt x="1452" y="370"/>
                </a:lnTo>
                <a:lnTo>
                  <a:pt x="1412" y="388"/>
                </a:lnTo>
                <a:lnTo>
                  <a:pt x="1370" y="410"/>
                </a:lnTo>
                <a:lnTo>
                  <a:pt x="1322" y="436"/>
                </a:lnTo>
                <a:lnTo>
                  <a:pt x="1270" y="466"/>
                </a:lnTo>
                <a:lnTo>
                  <a:pt x="1216" y="500"/>
                </a:lnTo>
                <a:lnTo>
                  <a:pt x="1158" y="540"/>
                </a:lnTo>
                <a:lnTo>
                  <a:pt x="1098" y="584"/>
                </a:lnTo>
                <a:lnTo>
                  <a:pt x="1034" y="636"/>
                </a:lnTo>
                <a:lnTo>
                  <a:pt x="970" y="692"/>
                </a:lnTo>
                <a:lnTo>
                  <a:pt x="904" y="756"/>
                </a:lnTo>
                <a:lnTo>
                  <a:pt x="836" y="824"/>
                </a:lnTo>
                <a:lnTo>
                  <a:pt x="770" y="900"/>
                </a:lnTo>
                <a:lnTo>
                  <a:pt x="700" y="984"/>
                </a:lnTo>
                <a:lnTo>
                  <a:pt x="632" y="1076"/>
                </a:lnTo>
                <a:lnTo>
                  <a:pt x="566" y="1174"/>
                </a:lnTo>
                <a:lnTo>
                  <a:pt x="498" y="1280"/>
                </a:lnTo>
                <a:lnTo>
                  <a:pt x="434" y="1394"/>
                </a:lnTo>
                <a:lnTo>
                  <a:pt x="370" y="1518"/>
                </a:lnTo>
                <a:lnTo>
                  <a:pt x="308" y="1650"/>
                </a:lnTo>
                <a:lnTo>
                  <a:pt x="248" y="1792"/>
                </a:lnTo>
                <a:lnTo>
                  <a:pt x="192" y="1944"/>
                </a:lnTo>
                <a:lnTo>
                  <a:pt x="138" y="2104"/>
                </a:lnTo>
                <a:lnTo>
                  <a:pt x="88" y="2274"/>
                </a:lnTo>
                <a:lnTo>
                  <a:pt x="42" y="2456"/>
                </a:lnTo>
                <a:lnTo>
                  <a:pt x="0" y="2648"/>
                </a:lnTo>
                <a:close/>
              </a:path>
            </a:pathLst>
          </a:custGeom>
          <a:gradFill rotWithShape="1">
            <a:gsLst>
              <a:gs pos="0">
                <a:srgbClr val="D11364"/>
              </a:gs>
              <a:gs pos="100000">
                <a:srgbClr val="D11364">
                  <a:gamma/>
                  <a:shade val="46275"/>
                  <a:invGamma/>
                </a:srgb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8868" name="Rectangle 20"/>
          <p:cNvSpPr>
            <a:spLocks noChangeArrowheads="1"/>
          </p:cNvSpPr>
          <p:nvPr/>
        </p:nvSpPr>
        <p:spPr bwMode="gray">
          <a:xfrm>
            <a:off x="4827588" y="2379663"/>
            <a:ext cx="2947987" cy="352425"/>
          </a:xfrm>
          <a:prstGeom prst="rect">
            <a:avLst/>
          </a:prstGeom>
          <a:gradFill rotWithShape="1">
            <a:gsLst>
              <a:gs pos="0">
                <a:srgbClr val="00906A">
                  <a:gamma/>
                  <a:shade val="72549"/>
                  <a:invGamma/>
                </a:srgbClr>
              </a:gs>
              <a:gs pos="50000">
                <a:srgbClr val="00906A"/>
              </a:gs>
              <a:gs pos="100000">
                <a:srgbClr val="00906A">
                  <a:gamma/>
                  <a:shade val="72549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Verdana" pitchFamily="34" charset="0"/>
              </a:rPr>
              <a:t>Add Your Text</a:t>
            </a:r>
          </a:p>
        </p:txBody>
      </p:sp>
      <p:sp>
        <p:nvSpPr>
          <p:cNvPr id="78869" name="Rectangle 21"/>
          <p:cNvSpPr>
            <a:spLocks noChangeArrowheads="1"/>
          </p:cNvSpPr>
          <p:nvPr/>
        </p:nvSpPr>
        <p:spPr bwMode="gray">
          <a:xfrm>
            <a:off x="3938588" y="3352800"/>
            <a:ext cx="3211512" cy="346075"/>
          </a:xfrm>
          <a:prstGeom prst="rect">
            <a:avLst/>
          </a:prstGeom>
          <a:gradFill rotWithShape="1">
            <a:gsLst>
              <a:gs pos="0">
                <a:srgbClr val="8041FF">
                  <a:gamma/>
                  <a:shade val="72549"/>
                  <a:invGamma/>
                </a:srgbClr>
              </a:gs>
              <a:gs pos="50000">
                <a:srgbClr val="8041FF"/>
              </a:gs>
              <a:gs pos="100000">
                <a:srgbClr val="8041FF">
                  <a:gamma/>
                  <a:shade val="72549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latin typeface="Verdana" pitchFamily="34" charset="0"/>
              </a:rPr>
              <a:t>Add Your Text</a:t>
            </a:r>
          </a:p>
        </p:txBody>
      </p:sp>
      <p:sp>
        <p:nvSpPr>
          <p:cNvPr id="78870" name="Freeform 22"/>
          <p:cNvSpPr>
            <a:spLocks/>
          </p:cNvSpPr>
          <p:nvPr/>
        </p:nvSpPr>
        <p:spPr bwMode="gray">
          <a:xfrm>
            <a:off x="3059113" y="3690938"/>
            <a:ext cx="4083050" cy="631825"/>
          </a:xfrm>
          <a:custGeom>
            <a:avLst/>
            <a:gdLst/>
            <a:ahLst/>
            <a:cxnLst>
              <a:cxn ang="0">
                <a:pos x="1742" y="286"/>
              </a:cxn>
              <a:cxn ang="0">
                <a:pos x="0" y="286"/>
              </a:cxn>
              <a:cxn ang="0">
                <a:pos x="446" y="0"/>
              </a:cxn>
              <a:cxn ang="0">
                <a:pos x="2048" y="0"/>
              </a:cxn>
              <a:cxn ang="0">
                <a:pos x="1742" y="286"/>
              </a:cxn>
            </a:cxnLst>
            <a:rect l="0" t="0" r="r" b="b"/>
            <a:pathLst>
              <a:path w="2048" h="286">
                <a:moveTo>
                  <a:pt x="1742" y="286"/>
                </a:moveTo>
                <a:lnTo>
                  <a:pt x="0" y="286"/>
                </a:lnTo>
                <a:lnTo>
                  <a:pt x="446" y="0"/>
                </a:lnTo>
                <a:lnTo>
                  <a:pt x="2048" y="0"/>
                </a:lnTo>
                <a:lnTo>
                  <a:pt x="1742" y="286"/>
                </a:lnTo>
                <a:close/>
              </a:path>
            </a:pathLst>
          </a:custGeom>
          <a:solidFill>
            <a:srgbClr val="FF9966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8871" name="Rectangle 23"/>
          <p:cNvSpPr>
            <a:spLocks noChangeArrowheads="1"/>
          </p:cNvSpPr>
          <p:nvPr/>
        </p:nvSpPr>
        <p:spPr bwMode="gray">
          <a:xfrm>
            <a:off x="3060700" y="4322763"/>
            <a:ext cx="3478213" cy="344487"/>
          </a:xfrm>
          <a:prstGeom prst="rect">
            <a:avLst/>
          </a:prstGeom>
          <a:gradFill rotWithShape="1">
            <a:gsLst>
              <a:gs pos="0">
                <a:srgbClr val="DC7150">
                  <a:gamma/>
                  <a:shade val="72549"/>
                  <a:invGamma/>
                </a:srgbClr>
              </a:gs>
              <a:gs pos="50000">
                <a:srgbClr val="DC7150"/>
              </a:gs>
              <a:gs pos="100000">
                <a:srgbClr val="DC7150">
                  <a:gamma/>
                  <a:shade val="72549"/>
                  <a:invGamma/>
                </a:srgbClr>
              </a:gs>
            </a:gsLst>
            <a:lin ang="27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Verdana" pitchFamily="34" charset="0"/>
              </a:rPr>
              <a:t>Add Your Text</a:t>
            </a:r>
          </a:p>
        </p:txBody>
      </p:sp>
      <p:sp>
        <p:nvSpPr>
          <p:cNvPr id="78872" name="Rectangle 24"/>
          <p:cNvSpPr>
            <a:spLocks noChangeArrowheads="1"/>
          </p:cNvSpPr>
          <p:nvPr/>
        </p:nvSpPr>
        <p:spPr bwMode="gray">
          <a:xfrm>
            <a:off x="2176463" y="5291138"/>
            <a:ext cx="3741737" cy="344487"/>
          </a:xfrm>
          <a:prstGeom prst="rect">
            <a:avLst/>
          </a:prstGeom>
          <a:gradFill rotWithShape="1">
            <a:gsLst>
              <a:gs pos="0">
                <a:srgbClr val="D0A11C">
                  <a:gamma/>
                  <a:shade val="72549"/>
                  <a:invGamma/>
                </a:srgbClr>
              </a:gs>
              <a:gs pos="50000">
                <a:srgbClr val="D0A11C"/>
              </a:gs>
              <a:gs pos="100000">
                <a:srgbClr val="D0A11C">
                  <a:gamma/>
                  <a:shade val="72549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Verdana" pitchFamily="34" charset="0"/>
              </a:rPr>
              <a:t>Add Your Text</a:t>
            </a:r>
          </a:p>
        </p:txBody>
      </p:sp>
      <p:sp>
        <p:nvSpPr>
          <p:cNvPr id="78873" name="Text Box 25"/>
          <p:cNvSpPr txBox="1">
            <a:spLocks noChangeArrowheads="1"/>
          </p:cNvSpPr>
          <p:nvPr/>
        </p:nvSpPr>
        <p:spPr bwMode="invGray">
          <a:xfrm>
            <a:off x="1095375" y="2128838"/>
            <a:ext cx="1449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Verdana" pitchFamily="34" charset="0"/>
              </a:rPr>
              <a:t>Add Your Text</a:t>
            </a:r>
          </a:p>
        </p:txBody>
      </p:sp>
      <p:sp>
        <p:nvSpPr>
          <p:cNvPr id="78874" name="Text Box 26"/>
          <p:cNvSpPr txBox="1">
            <a:spLocks noChangeArrowheads="1"/>
          </p:cNvSpPr>
          <p:nvPr/>
        </p:nvSpPr>
        <p:spPr bwMode="invGray">
          <a:xfrm>
            <a:off x="1095375" y="3086100"/>
            <a:ext cx="1449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Verdana" pitchFamily="34" charset="0"/>
              </a:rPr>
              <a:t>Add Your Text</a:t>
            </a:r>
          </a:p>
        </p:txBody>
      </p:sp>
      <p:sp>
        <p:nvSpPr>
          <p:cNvPr id="78875" name="Text Box 27"/>
          <p:cNvSpPr txBox="1">
            <a:spLocks noChangeArrowheads="1"/>
          </p:cNvSpPr>
          <p:nvPr/>
        </p:nvSpPr>
        <p:spPr bwMode="invGray">
          <a:xfrm>
            <a:off x="1095375" y="4087813"/>
            <a:ext cx="1449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Verdana" pitchFamily="34" charset="0"/>
              </a:rPr>
              <a:t>Add Your Text</a:t>
            </a:r>
          </a:p>
        </p:txBody>
      </p:sp>
      <p:sp>
        <p:nvSpPr>
          <p:cNvPr id="78876" name="Text Box 28"/>
          <p:cNvSpPr txBox="1">
            <a:spLocks noChangeArrowheads="1"/>
          </p:cNvSpPr>
          <p:nvPr/>
        </p:nvSpPr>
        <p:spPr bwMode="invGray">
          <a:xfrm>
            <a:off x="1095375" y="5022850"/>
            <a:ext cx="1449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Verdana" pitchFamily="34" charset="0"/>
              </a:rPr>
              <a:t>Add Your Text</a:t>
            </a:r>
          </a:p>
        </p:txBody>
      </p:sp>
      <p:sp>
        <p:nvSpPr>
          <p:cNvPr id="31" name="Дата 3"/>
          <p:cNvSpPr>
            <a:spLocks noGrp="1"/>
          </p:cNvSpPr>
          <p:nvPr>
            <p:ph type="dt" sz="half" idx="4294967295"/>
          </p:nvPr>
        </p:nvSpPr>
        <p:spPr>
          <a:xfrm>
            <a:off x="214282" y="6500858"/>
            <a:ext cx="5357850" cy="50004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Кафедра БМТ1 МГТУ им. Н.Э.Баумана</a:t>
            </a:r>
            <a:endParaRPr lang="en-US" dirty="0" smtClean="0"/>
          </a:p>
        </p:txBody>
      </p:sp>
      <p:sp>
        <p:nvSpPr>
          <p:cNvPr id="32" name="Нижний колонтитул 4"/>
          <p:cNvSpPr txBox="1">
            <a:spLocks/>
          </p:cNvSpPr>
          <p:nvPr/>
        </p:nvSpPr>
        <p:spPr>
          <a:xfrm>
            <a:off x="5943600" y="63246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http://bmt1.ru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Diagram</a:t>
            </a:r>
          </a:p>
        </p:txBody>
      </p:sp>
      <p:sp>
        <p:nvSpPr>
          <p:cNvPr id="79875" name="AutoShape 3"/>
          <p:cNvSpPr>
            <a:spLocks noChangeArrowheads="1"/>
          </p:cNvSpPr>
          <p:nvPr/>
        </p:nvSpPr>
        <p:spPr bwMode="gray">
          <a:xfrm>
            <a:off x="0" y="1295400"/>
            <a:ext cx="6324600" cy="4495800"/>
          </a:xfrm>
          <a:prstGeom prst="rightArrow">
            <a:avLst>
              <a:gd name="adj1" fmla="val 79306"/>
              <a:gd name="adj2" fmla="val 34844"/>
            </a:avLst>
          </a:prstGeom>
          <a:gradFill rotWithShape="1">
            <a:gsLst>
              <a:gs pos="0">
                <a:schemeClr val="accent1">
                  <a:alpha val="14999"/>
                </a:schemeClr>
              </a:gs>
              <a:gs pos="100000">
                <a:schemeClr val="accent1">
                  <a:gamma/>
                  <a:tint val="5764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76" name="AutoShape 4"/>
          <p:cNvSpPr>
            <a:spLocks noChangeArrowheads="1"/>
          </p:cNvSpPr>
          <p:nvPr/>
        </p:nvSpPr>
        <p:spPr bwMode="blackWhite">
          <a:xfrm>
            <a:off x="990600" y="1947863"/>
            <a:ext cx="3810000" cy="87153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Add Your Text</a:t>
            </a:r>
          </a:p>
        </p:txBody>
      </p:sp>
      <p:sp>
        <p:nvSpPr>
          <p:cNvPr id="79877" name="AutoShape 5"/>
          <p:cNvSpPr>
            <a:spLocks noChangeArrowheads="1"/>
          </p:cNvSpPr>
          <p:nvPr/>
        </p:nvSpPr>
        <p:spPr bwMode="blackWhite">
          <a:xfrm>
            <a:off x="990600" y="3090863"/>
            <a:ext cx="3810000" cy="87153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Add Your Text</a:t>
            </a:r>
          </a:p>
        </p:txBody>
      </p:sp>
      <p:sp>
        <p:nvSpPr>
          <p:cNvPr id="79878" name="AutoShape 6"/>
          <p:cNvSpPr>
            <a:spLocks noChangeArrowheads="1"/>
          </p:cNvSpPr>
          <p:nvPr/>
        </p:nvSpPr>
        <p:spPr bwMode="blackWhite">
          <a:xfrm>
            <a:off x="990600" y="4233863"/>
            <a:ext cx="3810000" cy="87153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Add Your Text</a:t>
            </a:r>
          </a:p>
        </p:txBody>
      </p:sp>
      <p:sp>
        <p:nvSpPr>
          <p:cNvPr id="79879" name="AutoShape 7"/>
          <p:cNvSpPr>
            <a:spLocks noChangeArrowheads="1"/>
          </p:cNvSpPr>
          <p:nvPr/>
        </p:nvSpPr>
        <p:spPr bwMode="black">
          <a:xfrm>
            <a:off x="6172200" y="2895600"/>
            <a:ext cx="2514600" cy="1295400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>
                <a:solidFill>
                  <a:srgbClr val="FFE1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 Your Title</a:t>
            </a:r>
          </a:p>
        </p:txBody>
      </p:sp>
      <p:sp>
        <p:nvSpPr>
          <p:cNvPr id="10" name="Дата 3"/>
          <p:cNvSpPr>
            <a:spLocks noGrp="1"/>
          </p:cNvSpPr>
          <p:nvPr>
            <p:ph type="dt" sz="half" idx="4294967295"/>
          </p:nvPr>
        </p:nvSpPr>
        <p:spPr>
          <a:xfrm>
            <a:off x="214282" y="6500858"/>
            <a:ext cx="5357850" cy="50004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Кафедра БМТ1 МГТУ им. Н.Э.Баумана</a:t>
            </a:r>
            <a:endParaRPr lang="en-US" dirty="0" smtClean="0"/>
          </a:p>
        </p:txBody>
      </p:sp>
      <p:sp>
        <p:nvSpPr>
          <p:cNvPr id="11" name="Нижний колонтитул 4"/>
          <p:cNvSpPr txBox="1">
            <a:spLocks/>
          </p:cNvSpPr>
          <p:nvPr/>
        </p:nvSpPr>
        <p:spPr>
          <a:xfrm>
            <a:off x="5943600" y="63246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http://bmt1.ru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91d">
  <a:themeElements>
    <a:clrScheme name="191tgp_global_light 1">
      <a:dk1>
        <a:srgbClr val="808080"/>
      </a:dk1>
      <a:lt1>
        <a:srgbClr val="FFFFFF"/>
      </a:lt1>
      <a:dk2>
        <a:srgbClr val="0E237E"/>
      </a:dk2>
      <a:lt2>
        <a:srgbClr val="CCECFF"/>
      </a:lt2>
      <a:accent1>
        <a:srgbClr val="709EE2"/>
      </a:accent1>
      <a:accent2>
        <a:srgbClr val="9874F2"/>
      </a:accent2>
      <a:accent3>
        <a:srgbClr val="AAACC0"/>
      </a:accent3>
      <a:accent4>
        <a:srgbClr val="DADADA"/>
      </a:accent4>
      <a:accent5>
        <a:srgbClr val="BBCCEE"/>
      </a:accent5>
      <a:accent6>
        <a:srgbClr val="8968DB"/>
      </a:accent6>
      <a:hlink>
        <a:srgbClr val="3B9D81"/>
      </a:hlink>
      <a:folHlink>
        <a:srgbClr val="80C040"/>
      </a:folHlink>
    </a:clrScheme>
    <a:fontScheme name="191tgp_global_ligh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91tgp_global_light 1">
        <a:dk1>
          <a:srgbClr val="808080"/>
        </a:dk1>
        <a:lt1>
          <a:srgbClr val="FFFFFF"/>
        </a:lt1>
        <a:dk2>
          <a:srgbClr val="0E237E"/>
        </a:dk2>
        <a:lt2>
          <a:srgbClr val="CCECFF"/>
        </a:lt2>
        <a:accent1>
          <a:srgbClr val="709EE2"/>
        </a:accent1>
        <a:accent2>
          <a:srgbClr val="9874F2"/>
        </a:accent2>
        <a:accent3>
          <a:srgbClr val="AAACC0"/>
        </a:accent3>
        <a:accent4>
          <a:srgbClr val="DADADA"/>
        </a:accent4>
        <a:accent5>
          <a:srgbClr val="BBCCEE"/>
        </a:accent5>
        <a:accent6>
          <a:srgbClr val="8968DB"/>
        </a:accent6>
        <a:hlink>
          <a:srgbClr val="3B9D81"/>
        </a:hlink>
        <a:folHlink>
          <a:srgbClr val="80C0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1tgp_global_light 2">
        <a:dk1>
          <a:srgbClr val="808080"/>
        </a:dk1>
        <a:lt1>
          <a:srgbClr val="FFFFFF"/>
        </a:lt1>
        <a:dk2>
          <a:srgbClr val="6C2042"/>
        </a:dk2>
        <a:lt2>
          <a:srgbClr val="CCECFF"/>
        </a:lt2>
        <a:accent1>
          <a:srgbClr val="ED9C65"/>
        </a:accent1>
        <a:accent2>
          <a:srgbClr val="5D7CDF"/>
        </a:accent2>
        <a:accent3>
          <a:srgbClr val="BAABB0"/>
        </a:accent3>
        <a:accent4>
          <a:srgbClr val="DADADA"/>
        </a:accent4>
        <a:accent5>
          <a:srgbClr val="F4CBB8"/>
        </a:accent5>
        <a:accent6>
          <a:srgbClr val="5370CA"/>
        </a:accent6>
        <a:hlink>
          <a:srgbClr val="93AB2D"/>
        </a:hlink>
        <a:folHlink>
          <a:srgbClr val="5097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1tgp_global_light 3">
        <a:dk1>
          <a:srgbClr val="808080"/>
        </a:dk1>
        <a:lt1>
          <a:srgbClr val="FFFFFF"/>
        </a:lt1>
        <a:dk2>
          <a:srgbClr val="004E4C"/>
        </a:dk2>
        <a:lt2>
          <a:srgbClr val="FFFFCC"/>
        </a:lt2>
        <a:accent1>
          <a:srgbClr val="6FB4E3"/>
        </a:accent1>
        <a:accent2>
          <a:srgbClr val="2B976E"/>
        </a:accent2>
        <a:accent3>
          <a:srgbClr val="AAB2B2"/>
        </a:accent3>
        <a:accent4>
          <a:srgbClr val="DADADA"/>
        </a:accent4>
        <a:accent5>
          <a:srgbClr val="BBD6EF"/>
        </a:accent5>
        <a:accent6>
          <a:srgbClr val="268863"/>
        </a:accent6>
        <a:hlink>
          <a:srgbClr val="879543"/>
        </a:hlink>
        <a:folHlink>
          <a:srgbClr val="E3981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cdb2004191d</Template>
  <TotalTime>107</TotalTime>
  <Words>563</Words>
  <Application>Microsoft PowerPoint</Application>
  <PresentationFormat>Экран (4:3)</PresentationFormat>
  <Paragraphs>194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Wingdings</vt:lpstr>
      <vt:lpstr>Verdana</vt:lpstr>
      <vt:lpstr>cdb2004191d</vt:lpstr>
      <vt:lpstr>АПК для проведения рефлексодиагностических исследований  RD-Project</vt:lpstr>
      <vt:lpstr>Содержание</vt:lpstr>
      <vt:lpstr>Hot Tip</vt:lpstr>
      <vt:lpstr>Diagram</vt:lpstr>
      <vt:lpstr> Cycle Diagram</vt:lpstr>
      <vt:lpstr>Diagram</vt:lpstr>
      <vt:lpstr>Diagram</vt:lpstr>
      <vt:lpstr>Diagram</vt:lpstr>
      <vt:lpstr>Diagram</vt:lpstr>
      <vt:lpstr>Diagram</vt:lpstr>
      <vt:lpstr>Diagram</vt:lpstr>
      <vt:lpstr>Diagram</vt:lpstr>
      <vt:lpstr>Diagram</vt:lpstr>
      <vt:lpstr>Diagram</vt:lpstr>
      <vt:lpstr>Progress Diagram</vt:lpstr>
      <vt:lpstr>Block Diagram</vt:lpstr>
      <vt:lpstr>Table</vt:lpstr>
      <vt:lpstr>3-D Pie Chart</vt:lpstr>
      <vt:lpstr>Marketing Diagram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Архипов</dc:creator>
  <cp:lastModifiedBy>Архипов</cp:lastModifiedBy>
  <cp:revision>14</cp:revision>
  <dcterms:created xsi:type="dcterms:W3CDTF">2008-11-30T16:51:21Z</dcterms:created>
  <dcterms:modified xsi:type="dcterms:W3CDTF">2008-11-30T18:38:45Z</dcterms:modified>
</cp:coreProperties>
</file>